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8288000" cy="10287000"/>
  <p:notesSz cx="6858000" cy="9144000"/>
  <p:embeddedFontLst>
    <p:embeddedFont>
      <p:font typeface="Montserrat Bold" pitchFamily="2" charset="77"/>
      <p:regular r:id="rId15"/>
      <p:bold r:id="rId16"/>
    </p:embeddedFont>
    <p:embeddedFont>
      <p:font typeface="Montserrat Semi-Bold" pitchFamily="2" charset="77"/>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26" autoAdjust="0"/>
  </p:normalViewPr>
  <p:slideViewPr>
    <p:cSldViewPr>
      <p:cViewPr varScale="1">
        <p:scale>
          <a:sx n="80" d="100"/>
          <a:sy n="80" d="100"/>
        </p:scale>
        <p:origin x="824" y="2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8/16/24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8/16/24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8/16/24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8/16/24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222090" y="-6030923"/>
            <a:ext cx="9065910" cy="9048442"/>
          </a:xfrm>
          <a:custGeom>
            <a:avLst/>
            <a:gdLst/>
            <a:ahLst/>
            <a:cxnLst/>
            <a:rect l="l" t="t" r="r" b="b"/>
            <a:pathLst>
              <a:path w="9065910" h="9048442">
                <a:moveTo>
                  <a:pt x="0" y="0"/>
                </a:moveTo>
                <a:lnTo>
                  <a:pt x="9065910" y="0"/>
                </a:lnTo>
                <a:lnTo>
                  <a:pt x="9065910" y="9048442"/>
                </a:lnTo>
                <a:lnTo>
                  <a:pt x="0" y="90484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2762414" y="7576223"/>
            <a:ext cx="8215325" cy="8215325"/>
          </a:xfrm>
          <a:custGeom>
            <a:avLst/>
            <a:gdLst/>
            <a:ahLst/>
            <a:cxnLst/>
            <a:rect l="l" t="t" r="r" b="b"/>
            <a:pathLst>
              <a:path w="8215325" h="8215325">
                <a:moveTo>
                  <a:pt x="0" y="0"/>
                </a:moveTo>
                <a:lnTo>
                  <a:pt x="8215325" y="0"/>
                </a:lnTo>
                <a:lnTo>
                  <a:pt x="8215325" y="8215325"/>
                </a:lnTo>
                <a:lnTo>
                  <a:pt x="0" y="821532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1028700" y="1028700"/>
            <a:ext cx="1879655" cy="563207"/>
          </a:xfrm>
          <a:custGeom>
            <a:avLst/>
            <a:gdLst/>
            <a:ahLst/>
            <a:cxnLst/>
            <a:rect l="l" t="t" r="r" b="b"/>
            <a:pathLst>
              <a:path w="1879655" h="563207">
                <a:moveTo>
                  <a:pt x="0" y="0"/>
                </a:moveTo>
                <a:lnTo>
                  <a:pt x="1879655" y="0"/>
                </a:lnTo>
                <a:lnTo>
                  <a:pt x="1879655" y="563207"/>
                </a:lnTo>
                <a:lnTo>
                  <a:pt x="0" y="563207"/>
                </a:lnTo>
                <a:lnTo>
                  <a:pt x="0" y="0"/>
                </a:lnTo>
                <a:close/>
              </a:path>
            </a:pathLst>
          </a:custGeom>
          <a:blipFill>
            <a:blip r:embed="rId6"/>
            <a:stretch>
              <a:fillRect/>
            </a:stretch>
          </a:blipFill>
        </p:spPr>
        <p:txBody>
          <a:bodyPr/>
          <a:lstStyle/>
          <a:p>
            <a:endParaRPr lang="en-US"/>
          </a:p>
        </p:txBody>
      </p:sp>
      <p:sp>
        <p:nvSpPr>
          <p:cNvPr id="5" name="TextBox 5"/>
          <p:cNvSpPr txBox="1"/>
          <p:nvPr/>
        </p:nvSpPr>
        <p:spPr>
          <a:xfrm>
            <a:off x="4301839" y="3669385"/>
            <a:ext cx="9684321" cy="2154436"/>
          </a:xfrm>
          <a:prstGeom prst="rect">
            <a:avLst/>
          </a:prstGeom>
        </p:spPr>
        <p:txBody>
          <a:bodyPr wrap="square" lIns="0" tIns="0" rIns="0" bIns="0" rtlCol="0" anchor="t">
            <a:spAutoFit/>
          </a:bodyPr>
          <a:lstStyle/>
          <a:p>
            <a:pPr algn="ctr">
              <a:lnSpc>
                <a:spcPts val="16800"/>
              </a:lnSpc>
              <a:spcBef>
                <a:spcPct val="0"/>
              </a:spcBef>
            </a:pPr>
            <a:r>
              <a:rPr lang="en-US" sz="12000" spc="-48" dirty="0">
                <a:solidFill>
                  <a:srgbClr val="E50019"/>
                </a:solidFill>
                <a:latin typeface="Montserrat Bold"/>
                <a:ea typeface="Montserrat Bold"/>
                <a:cs typeface="Montserrat Bold"/>
                <a:sym typeface="Montserrat Bold"/>
              </a:rPr>
              <a:t>Title Page</a:t>
            </a:r>
          </a:p>
        </p:txBody>
      </p:sp>
      <p:sp>
        <p:nvSpPr>
          <p:cNvPr id="6" name="TextBox 6"/>
          <p:cNvSpPr txBox="1"/>
          <p:nvPr/>
        </p:nvSpPr>
        <p:spPr>
          <a:xfrm>
            <a:off x="4774967" y="5823821"/>
            <a:ext cx="8738066" cy="692150"/>
          </a:xfrm>
          <a:prstGeom prst="rect">
            <a:avLst/>
          </a:prstGeom>
        </p:spPr>
        <p:txBody>
          <a:bodyPr lIns="0" tIns="0" rIns="0" bIns="0" rtlCol="0" anchor="t">
            <a:spAutoFit/>
          </a:bodyPr>
          <a:lstStyle/>
          <a:p>
            <a:pPr algn="ctr">
              <a:lnSpc>
                <a:spcPts val="2800"/>
              </a:lnSpc>
              <a:spcBef>
                <a:spcPct val="0"/>
              </a:spcBef>
            </a:pPr>
            <a:r>
              <a:rPr lang="en-US" sz="2000" spc="-8">
                <a:solidFill>
                  <a:srgbClr val="001C43"/>
                </a:solidFill>
                <a:latin typeface="Montserrat Bold"/>
                <a:ea typeface="Montserrat Bold"/>
                <a:cs typeface="Montserrat Bold"/>
                <a:sym typeface="Montserrat Bold"/>
              </a:rPr>
              <a:t>Lorem ipsum dolor sit amet, consectetur adipiscing elit, sed do eiusmod tempor incididunt ut labore et dolore magna aliqua.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222090" y="-6030923"/>
            <a:ext cx="9065910" cy="9048442"/>
          </a:xfrm>
          <a:custGeom>
            <a:avLst/>
            <a:gdLst/>
            <a:ahLst/>
            <a:cxnLst/>
            <a:rect l="l" t="t" r="r" b="b"/>
            <a:pathLst>
              <a:path w="9065910" h="9048442">
                <a:moveTo>
                  <a:pt x="0" y="0"/>
                </a:moveTo>
                <a:lnTo>
                  <a:pt x="9065910" y="0"/>
                </a:lnTo>
                <a:lnTo>
                  <a:pt x="9065910" y="9048442"/>
                </a:lnTo>
                <a:lnTo>
                  <a:pt x="0" y="90484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2762414" y="7576223"/>
            <a:ext cx="8215325" cy="8215325"/>
          </a:xfrm>
          <a:custGeom>
            <a:avLst/>
            <a:gdLst/>
            <a:ahLst/>
            <a:cxnLst/>
            <a:rect l="l" t="t" r="r" b="b"/>
            <a:pathLst>
              <a:path w="8215325" h="8215325">
                <a:moveTo>
                  <a:pt x="0" y="0"/>
                </a:moveTo>
                <a:lnTo>
                  <a:pt x="8215325" y="0"/>
                </a:lnTo>
                <a:lnTo>
                  <a:pt x="8215325" y="8215325"/>
                </a:lnTo>
                <a:lnTo>
                  <a:pt x="0" y="821532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4">
            <a:extLst>
              <a:ext uri="{FF2B5EF4-FFF2-40B4-BE49-F238E27FC236}">
                <a16:creationId xmlns:a16="http://schemas.microsoft.com/office/drawing/2014/main" id="{67D7B0DE-6247-6924-DB1A-367B48777F2C}"/>
              </a:ext>
            </a:extLst>
          </p:cNvPr>
          <p:cNvSpPr/>
          <p:nvPr/>
        </p:nvSpPr>
        <p:spPr>
          <a:xfrm>
            <a:off x="6337106" y="4302461"/>
            <a:ext cx="5613788" cy="1682077"/>
          </a:xfrm>
          <a:custGeom>
            <a:avLst/>
            <a:gdLst/>
            <a:ahLst/>
            <a:cxnLst/>
            <a:rect l="l" t="t" r="r" b="b"/>
            <a:pathLst>
              <a:path w="1879655" h="563207">
                <a:moveTo>
                  <a:pt x="0" y="0"/>
                </a:moveTo>
                <a:lnTo>
                  <a:pt x="1879655" y="0"/>
                </a:lnTo>
                <a:lnTo>
                  <a:pt x="1879655" y="563207"/>
                </a:lnTo>
                <a:lnTo>
                  <a:pt x="0" y="563207"/>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222090" y="-7166050"/>
            <a:ext cx="9065910" cy="9048442"/>
          </a:xfrm>
          <a:custGeom>
            <a:avLst/>
            <a:gdLst/>
            <a:ahLst/>
            <a:cxnLst/>
            <a:rect l="l" t="t" r="r" b="b"/>
            <a:pathLst>
              <a:path w="9065910" h="9048442">
                <a:moveTo>
                  <a:pt x="0" y="0"/>
                </a:moveTo>
                <a:lnTo>
                  <a:pt x="9065910" y="0"/>
                </a:lnTo>
                <a:lnTo>
                  <a:pt x="9065910" y="9048442"/>
                </a:lnTo>
                <a:lnTo>
                  <a:pt x="0" y="90484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2762414" y="7576223"/>
            <a:ext cx="8215325" cy="8215325"/>
          </a:xfrm>
          <a:custGeom>
            <a:avLst/>
            <a:gdLst/>
            <a:ahLst/>
            <a:cxnLst/>
            <a:rect l="l" t="t" r="r" b="b"/>
            <a:pathLst>
              <a:path w="8215325" h="8215325">
                <a:moveTo>
                  <a:pt x="0" y="0"/>
                </a:moveTo>
                <a:lnTo>
                  <a:pt x="8215325" y="0"/>
                </a:lnTo>
                <a:lnTo>
                  <a:pt x="8215325" y="8215325"/>
                </a:lnTo>
                <a:lnTo>
                  <a:pt x="0" y="821532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6940617" y="3299853"/>
            <a:ext cx="4406766" cy="3687294"/>
          </a:xfrm>
          <a:custGeom>
            <a:avLst/>
            <a:gdLst/>
            <a:ahLst/>
            <a:cxnLst/>
            <a:rect l="l" t="t" r="r" b="b"/>
            <a:pathLst>
              <a:path w="4406766" h="3687294">
                <a:moveTo>
                  <a:pt x="0" y="0"/>
                </a:moveTo>
                <a:lnTo>
                  <a:pt x="4406766" y="0"/>
                </a:lnTo>
                <a:lnTo>
                  <a:pt x="4406766" y="3687294"/>
                </a:lnTo>
                <a:lnTo>
                  <a:pt x="0" y="3687294"/>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9222090" y="7285642"/>
            <a:ext cx="9065910" cy="9048442"/>
          </a:xfrm>
          <a:custGeom>
            <a:avLst/>
            <a:gdLst/>
            <a:ahLst/>
            <a:cxnLst/>
            <a:rect l="l" t="t" r="r" b="b"/>
            <a:pathLst>
              <a:path w="9065910" h="9048442">
                <a:moveTo>
                  <a:pt x="0" y="9048441"/>
                </a:moveTo>
                <a:lnTo>
                  <a:pt x="9065910" y="9048441"/>
                </a:lnTo>
                <a:lnTo>
                  <a:pt x="9065910" y="0"/>
                </a:lnTo>
                <a:lnTo>
                  <a:pt x="0" y="0"/>
                </a:lnTo>
                <a:lnTo>
                  <a:pt x="0" y="904844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1028700" y="1490165"/>
            <a:ext cx="5143500" cy="705321"/>
          </a:xfrm>
          <a:prstGeom prst="rect">
            <a:avLst/>
          </a:prstGeom>
        </p:spPr>
        <p:txBody>
          <a:bodyPr wrap="square" lIns="0" tIns="0" rIns="0" bIns="0" rtlCol="0" anchor="t">
            <a:spAutoFit/>
          </a:bodyPr>
          <a:lstStyle/>
          <a:p>
            <a:pPr algn="l">
              <a:lnSpc>
                <a:spcPts val="5459"/>
              </a:lnSpc>
              <a:spcBef>
                <a:spcPct val="0"/>
              </a:spcBef>
            </a:pPr>
            <a:r>
              <a:rPr lang="en-US" sz="3900" spc="-15" dirty="0">
                <a:solidFill>
                  <a:srgbClr val="E50019"/>
                </a:solidFill>
                <a:latin typeface="Montserrat Bold"/>
                <a:ea typeface="Montserrat Bold"/>
                <a:cs typeface="Montserrat Bold"/>
                <a:sym typeface="Montserrat Bold"/>
              </a:rPr>
              <a:t>Table of Contents</a:t>
            </a:r>
          </a:p>
        </p:txBody>
      </p:sp>
      <p:sp>
        <p:nvSpPr>
          <p:cNvPr id="4" name="TextBox 4"/>
          <p:cNvSpPr txBox="1"/>
          <p:nvPr/>
        </p:nvSpPr>
        <p:spPr>
          <a:xfrm>
            <a:off x="1028700" y="903425"/>
            <a:ext cx="7200900" cy="705321"/>
          </a:xfrm>
          <a:prstGeom prst="rect">
            <a:avLst/>
          </a:prstGeom>
        </p:spPr>
        <p:txBody>
          <a:bodyPr wrap="square" lIns="0" tIns="0" rIns="0" bIns="0" rtlCol="0" anchor="t">
            <a:spAutoFit/>
          </a:bodyPr>
          <a:lstStyle/>
          <a:p>
            <a:pPr algn="l">
              <a:lnSpc>
                <a:spcPts val="5459"/>
              </a:lnSpc>
              <a:spcBef>
                <a:spcPct val="0"/>
              </a:spcBef>
            </a:pPr>
            <a:r>
              <a:rPr lang="en-US" sz="3900" spc="-15" dirty="0">
                <a:solidFill>
                  <a:srgbClr val="737373"/>
                </a:solidFill>
                <a:latin typeface="Montserrat Bold"/>
                <a:ea typeface="Montserrat Bold"/>
                <a:cs typeface="Montserrat Bold"/>
                <a:sym typeface="Montserrat Bold"/>
              </a:rPr>
              <a:t>Subtitle</a:t>
            </a:r>
          </a:p>
        </p:txBody>
      </p:sp>
      <p:sp>
        <p:nvSpPr>
          <p:cNvPr id="5" name="TextBox 5"/>
          <p:cNvSpPr txBox="1"/>
          <p:nvPr/>
        </p:nvSpPr>
        <p:spPr>
          <a:xfrm>
            <a:off x="9144000" y="971550"/>
            <a:ext cx="1443099" cy="460044"/>
          </a:xfrm>
          <a:prstGeom prst="rect">
            <a:avLst/>
          </a:prstGeom>
        </p:spPr>
        <p:txBody>
          <a:bodyPr lIns="0" tIns="0" rIns="0" bIns="0" rtlCol="0" anchor="t">
            <a:spAutoFit/>
          </a:bodyPr>
          <a:lstStyle/>
          <a:p>
            <a:pPr algn="l">
              <a:lnSpc>
                <a:spcPts val="3749"/>
              </a:lnSpc>
              <a:spcBef>
                <a:spcPct val="0"/>
              </a:spcBef>
            </a:pPr>
            <a:r>
              <a:rPr lang="en-US" sz="2677" spc="-10">
                <a:solidFill>
                  <a:srgbClr val="E50019"/>
                </a:solidFill>
                <a:latin typeface="Montserrat Bold"/>
                <a:ea typeface="Montserrat Bold"/>
                <a:cs typeface="Montserrat Bold"/>
                <a:sym typeface="Montserrat Bold"/>
              </a:rPr>
              <a:t>Content</a:t>
            </a:r>
          </a:p>
        </p:txBody>
      </p:sp>
      <p:sp>
        <p:nvSpPr>
          <p:cNvPr id="6" name="TextBox 6"/>
          <p:cNvSpPr txBox="1"/>
          <p:nvPr/>
        </p:nvSpPr>
        <p:spPr>
          <a:xfrm>
            <a:off x="9144000" y="1894508"/>
            <a:ext cx="6858000" cy="474489"/>
          </a:xfrm>
          <a:prstGeom prst="rect">
            <a:avLst/>
          </a:prstGeom>
        </p:spPr>
        <p:txBody>
          <a:bodyPr wrap="square" lIns="0" tIns="0" rIns="0" bIns="0" rtlCol="0" anchor="t">
            <a:spAutoFit/>
          </a:bodyPr>
          <a:lstStyle/>
          <a:p>
            <a:pPr algn="l">
              <a:lnSpc>
                <a:spcPts val="3749"/>
              </a:lnSpc>
              <a:spcBef>
                <a:spcPct val="0"/>
              </a:spcBef>
            </a:pPr>
            <a:r>
              <a:rPr lang="en-US" sz="2677" spc="-10" dirty="0">
                <a:solidFill>
                  <a:srgbClr val="737373"/>
                </a:solidFill>
                <a:latin typeface="Montserrat Semi-Bold"/>
                <a:ea typeface="Montserrat Semi-Bold"/>
                <a:cs typeface="Montserrat Semi-Bold"/>
                <a:sym typeface="Montserrat Semi-Bold"/>
              </a:rPr>
              <a:t>Lorem Ipsum</a:t>
            </a:r>
          </a:p>
        </p:txBody>
      </p:sp>
      <p:sp>
        <p:nvSpPr>
          <p:cNvPr id="7" name="TextBox 7"/>
          <p:cNvSpPr txBox="1"/>
          <p:nvPr/>
        </p:nvSpPr>
        <p:spPr>
          <a:xfrm>
            <a:off x="17026235" y="1896604"/>
            <a:ext cx="233065" cy="455854"/>
          </a:xfrm>
          <a:prstGeom prst="rect">
            <a:avLst/>
          </a:prstGeom>
        </p:spPr>
        <p:txBody>
          <a:bodyPr lIns="0" tIns="0" rIns="0" bIns="0" rtlCol="0" anchor="t">
            <a:spAutoFit/>
          </a:bodyPr>
          <a:lstStyle/>
          <a:p>
            <a:pPr algn="ctr">
              <a:lnSpc>
                <a:spcPts val="3749"/>
              </a:lnSpc>
              <a:spcBef>
                <a:spcPct val="0"/>
              </a:spcBef>
            </a:pPr>
            <a:r>
              <a:rPr lang="en-US" sz="2677" spc="-10">
                <a:solidFill>
                  <a:srgbClr val="737373"/>
                </a:solidFill>
                <a:latin typeface="Montserrat Bold"/>
                <a:ea typeface="Montserrat Bold"/>
                <a:cs typeface="Montserrat Bold"/>
                <a:sym typeface="Montserrat Bold"/>
              </a:rPr>
              <a:t>4</a:t>
            </a:r>
          </a:p>
        </p:txBody>
      </p:sp>
      <p:sp>
        <p:nvSpPr>
          <p:cNvPr id="8" name="TextBox 8"/>
          <p:cNvSpPr txBox="1"/>
          <p:nvPr/>
        </p:nvSpPr>
        <p:spPr>
          <a:xfrm>
            <a:off x="17042234" y="2293212"/>
            <a:ext cx="201067" cy="455854"/>
          </a:xfrm>
          <a:prstGeom prst="rect">
            <a:avLst/>
          </a:prstGeom>
        </p:spPr>
        <p:txBody>
          <a:bodyPr lIns="0" tIns="0" rIns="0" bIns="0" rtlCol="0" anchor="t">
            <a:spAutoFit/>
          </a:bodyPr>
          <a:lstStyle/>
          <a:p>
            <a:pPr algn="ctr">
              <a:lnSpc>
                <a:spcPts val="3749"/>
              </a:lnSpc>
              <a:spcBef>
                <a:spcPct val="0"/>
              </a:spcBef>
            </a:pPr>
            <a:r>
              <a:rPr lang="en-US" sz="2677" spc="-10">
                <a:solidFill>
                  <a:srgbClr val="737373"/>
                </a:solidFill>
                <a:latin typeface="Montserrat Bold"/>
                <a:ea typeface="Montserrat Bold"/>
                <a:cs typeface="Montserrat Bold"/>
                <a:sym typeface="Montserrat Bold"/>
              </a:rPr>
              <a:t>5</a:t>
            </a:r>
          </a:p>
        </p:txBody>
      </p:sp>
      <p:sp>
        <p:nvSpPr>
          <p:cNvPr id="9" name="TextBox 9"/>
          <p:cNvSpPr txBox="1"/>
          <p:nvPr/>
        </p:nvSpPr>
        <p:spPr>
          <a:xfrm>
            <a:off x="17019091" y="2691916"/>
            <a:ext cx="215354" cy="455854"/>
          </a:xfrm>
          <a:prstGeom prst="rect">
            <a:avLst/>
          </a:prstGeom>
        </p:spPr>
        <p:txBody>
          <a:bodyPr lIns="0" tIns="0" rIns="0" bIns="0" rtlCol="0" anchor="t">
            <a:spAutoFit/>
          </a:bodyPr>
          <a:lstStyle/>
          <a:p>
            <a:pPr algn="ctr">
              <a:lnSpc>
                <a:spcPts val="3749"/>
              </a:lnSpc>
              <a:spcBef>
                <a:spcPct val="0"/>
              </a:spcBef>
            </a:pPr>
            <a:r>
              <a:rPr lang="en-US" sz="2677" spc="-10">
                <a:solidFill>
                  <a:srgbClr val="737373"/>
                </a:solidFill>
                <a:latin typeface="Montserrat Bold"/>
                <a:ea typeface="Montserrat Bold"/>
                <a:cs typeface="Montserrat Bold"/>
                <a:sym typeface="Montserrat Bold"/>
              </a:rPr>
              <a:t>6</a:t>
            </a:r>
          </a:p>
        </p:txBody>
      </p:sp>
      <p:sp>
        <p:nvSpPr>
          <p:cNvPr id="10" name="TextBox 10"/>
          <p:cNvSpPr txBox="1"/>
          <p:nvPr/>
        </p:nvSpPr>
        <p:spPr>
          <a:xfrm>
            <a:off x="17021994" y="3090620"/>
            <a:ext cx="209550" cy="455854"/>
          </a:xfrm>
          <a:prstGeom prst="rect">
            <a:avLst/>
          </a:prstGeom>
        </p:spPr>
        <p:txBody>
          <a:bodyPr lIns="0" tIns="0" rIns="0" bIns="0" rtlCol="0" anchor="t">
            <a:spAutoFit/>
          </a:bodyPr>
          <a:lstStyle/>
          <a:p>
            <a:pPr algn="ctr">
              <a:lnSpc>
                <a:spcPts val="3749"/>
              </a:lnSpc>
              <a:spcBef>
                <a:spcPct val="0"/>
              </a:spcBef>
            </a:pPr>
            <a:r>
              <a:rPr lang="en-US" sz="2677" spc="-10">
                <a:solidFill>
                  <a:srgbClr val="737373"/>
                </a:solidFill>
                <a:latin typeface="Montserrat Bold"/>
                <a:ea typeface="Montserrat Bold"/>
                <a:cs typeface="Montserrat Bold"/>
                <a:sym typeface="Montserrat Bold"/>
              </a:rPr>
              <a:t>7</a:t>
            </a:r>
          </a:p>
        </p:txBody>
      </p:sp>
      <p:sp>
        <p:nvSpPr>
          <p:cNvPr id="11" name="TextBox 11"/>
          <p:cNvSpPr txBox="1"/>
          <p:nvPr/>
        </p:nvSpPr>
        <p:spPr>
          <a:xfrm>
            <a:off x="17031221" y="3489324"/>
            <a:ext cx="223093" cy="455854"/>
          </a:xfrm>
          <a:prstGeom prst="rect">
            <a:avLst/>
          </a:prstGeom>
        </p:spPr>
        <p:txBody>
          <a:bodyPr lIns="0" tIns="0" rIns="0" bIns="0" rtlCol="0" anchor="t">
            <a:spAutoFit/>
          </a:bodyPr>
          <a:lstStyle/>
          <a:p>
            <a:pPr algn="ctr">
              <a:lnSpc>
                <a:spcPts val="3749"/>
              </a:lnSpc>
              <a:spcBef>
                <a:spcPct val="0"/>
              </a:spcBef>
            </a:pPr>
            <a:r>
              <a:rPr lang="en-US" sz="2677" spc="-10">
                <a:solidFill>
                  <a:srgbClr val="737373"/>
                </a:solidFill>
                <a:latin typeface="Montserrat Bold"/>
                <a:ea typeface="Montserrat Bold"/>
                <a:cs typeface="Montserrat Bold"/>
                <a:sym typeface="Montserrat Bold"/>
              </a:rPr>
              <a:t>8</a:t>
            </a:r>
          </a:p>
        </p:txBody>
      </p:sp>
      <p:sp>
        <p:nvSpPr>
          <p:cNvPr id="12" name="TextBox 12"/>
          <p:cNvSpPr txBox="1"/>
          <p:nvPr/>
        </p:nvSpPr>
        <p:spPr>
          <a:xfrm>
            <a:off x="17035090" y="3888028"/>
            <a:ext cx="215354" cy="455854"/>
          </a:xfrm>
          <a:prstGeom prst="rect">
            <a:avLst/>
          </a:prstGeom>
        </p:spPr>
        <p:txBody>
          <a:bodyPr lIns="0" tIns="0" rIns="0" bIns="0" rtlCol="0" anchor="t">
            <a:spAutoFit/>
          </a:bodyPr>
          <a:lstStyle/>
          <a:p>
            <a:pPr algn="ctr">
              <a:lnSpc>
                <a:spcPts val="3749"/>
              </a:lnSpc>
              <a:spcBef>
                <a:spcPct val="0"/>
              </a:spcBef>
            </a:pPr>
            <a:r>
              <a:rPr lang="en-US" sz="2677" spc="-10">
                <a:solidFill>
                  <a:srgbClr val="737373"/>
                </a:solidFill>
                <a:latin typeface="Montserrat Bold"/>
                <a:ea typeface="Montserrat Bold"/>
                <a:cs typeface="Montserrat Bold"/>
                <a:sym typeface="Montserrat Bold"/>
              </a:rPr>
              <a:t>9</a:t>
            </a:r>
          </a:p>
        </p:txBody>
      </p:sp>
      <p:sp>
        <p:nvSpPr>
          <p:cNvPr id="13" name="TextBox 13"/>
          <p:cNvSpPr txBox="1"/>
          <p:nvPr/>
        </p:nvSpPr>
        <p:spPr>
          <a:xfrm>
            <a:off x="16897796" y="4286732"/>
            <a:ext cx="552004" cy="474489"/>
          </a:xfrm>
          <a:prstGeom prst="rect">
            <a:avLst/>
          </a:prstGeom>
        </p:spPr>
        <p:txBody>
          <a:bodyPr wrap="square" lIns="0" tIns="0" rIns="0" bIns="0" rtlCol="0" anchor="t">
            <a:spAutoFit/>
          </a:bodyPr>
          <a:lstStyle/>
          <a:p>
            <a:pPr algn="just">
              <a:lnSpc>
                <a:spcPts val="3749"/>
              </a:lnSpc>
              <a:spcBef>
                <a:spcPct val="0"/>
              </a:spcBef>
            </a:pPr>
            <a:r>
              <a:rPr lang="en-US" sz="2677" spc="-10" dirty="0">
                <a:solidFill>
                  <a:srgbClr val="737373"/>
                </a:solidFill>
                <a:latin typeface="Montserrat Bold"/>
                <a:ea typeface="Montserrat Bold"/>
                <a:cs typeface="Montserrat Bold"/>
                <a:sym typeface="Montserrat Bold"/>
              </a:rPr>
              <a:t>10</a:t>
            </a:r>
          </a:p>
        </p:txBody>
      </p:sp>
      <p:sp>
        <p:nvSpPr>
          <p:cNvPr id="14" name="TextBox 14"/>
          <p:cNvSpPr txBox="1"/>
          <p:nvPr/>
        </p:nvSpPr>
        <p:spPr>
          <a:xfrm>
            <a:off x="9144000" y="2293212"/>
            <a:ext cx="6781800" cy="474489"/>
          </a:xfrm>
          <a:prstGeom prst="rect">
            <a:avLst/>
          </a:prstGeom>
        </p:spPr>
        <p:txBody>
          <a:bodyPr wrap="square" lIns="0" tIns="0" rIns="0" bIns="0" rtlCol="0" anchor="t">
            <a:spAutoFit/>
          </a:bodyPr>
          <a:lstStyle/>
          <a:p>
            <a:pPr algn="l">
              <a:lnSpc>
                <a:spcPts val="3749"/>
              </a:lnSpc>
              <a:spcBef>
                <a:spcPct val="0"/>
              </a:spcBef>
            </a:pPr>
            <a:r>
              <a:rPr lang="en-US" sz="2677" spc="-10" dirty="0">
                <a:solidFill>
                  <a:srgbClr val="737373"/>
                </a:solidFill>
                <a:latin typeface="Montserrat Semi-Bold"/>
                <a:ea typeface="Montserrat Semi-Bold"/>
                <a:cs typeface="Montserrat Semi-Bold"/>
                <a:sym typeface="Montserrat Semi-Bold"/>
              </a:rPr>
              <a:t>Dolor Sit</a:t>
            </a:r>
          </a:p>
        </p:txBody>
      </p:sp>
      <p:sp>
        <p:nvSpPr>
          <p:cNvPr id="15" name="TextBox 15"/>
          <p:cNvSpPr txBox="1"/>
          <p:nvPr/>
        </p:nvSpPr>
        <p:spPr>
          <a:xfrm>
            <a:off x="9144000" y="2691916"/>
            <a:ext cx="6553200" cy="474489"/>
          </a:xfrm>
          <a:prstGeom prst="rect">
            <a:avLst/>
          </a:prstGeom>
        </p:spPr>
        <p:txBody>
          <a:bodyPr wrap="square" lIns="0" tIns="0" rIns="0" bIns="0" rtlCol="0" anchor="t">
            <a:spAutoFit/>
          </a:bodyPr>
          <a:lstStyle/>
          <a:p>
            <a:pPr algn="l">
              <a:lnSpc>
                <a:spcPts val="3749"/>
              </a:lnSpc>
              <a:spcBef>
                <a:spcPct val="0"/>
              </a:spcBef>
            </a:pPr>
            <a:r>
              <a:rPr lang="en-US" sz="2677" spc="-10" dirty="0" err="1">
                <a:solidFill>
                  <a:srgbClr val="737373"/>
                </a:solidFill>
                <a:latin typeface="Montserrat Semi-Bold"/>
                <a:ea typeface="Montserrat Semi-Bold"/>
                <a:cs typeface="Montserrat Semi-Bold"/>
                <a:sym typeface="Montserrat Semi-Bold"/>
              </a:rPr>
              <a:t>Amet</a:t>
            </a:r>
            <a:r>
              <a:rPr lang="en-US" sz="2677" spc="-10" dirty="0">
                <a:solidFill>
                  <a:srgbClr val="737373"/>
                </a:solidFill>
                <a:latin typeface="Montserrat Semi-Bold"/>
                <a:ea typeface="Montserrat Semi-Bold"/>
                <a:cs typeface="Montserrat Semi-Bold"/>
                <a:sym typeface="Montserrat Semi-Bold"/>
              </a:rPr>
              <a:t> </a:t>
            </a:r>
            <a:r>
              <a:rPr lang="en-US" sz="2677" spc="-10" dirty="0" err="1">
                <a:solidFill>
                  <a:srgbClr val="737373"/>
                </a:solidFill>
                <a:latin typeface="Montserrat Semi-Bold"/>
                <a:ea typeface="Montserrat Semi-Bold"/>
                <a:cs typeface="Montserrat Semi-Bold"/>
                <a:sym typeface="Montserrat Semi-Bold"/>
              </a:rPr>
              <a:t>Consectur</a:t>
            </a:r>
            <a:endParaRPr lang="en-US" sz="2677" spc="-10" dirty="0">
              <a:solidFill>
                <a:srgbClr val="737373"/>
              </a:solidFill>
              <a:latin typeface="Montserrat Semi-Bold"/>
              <a:ea typeface="Montserrat Semi-Bold"/>
              <a:cs typeface="Montserrat Semi-Bold"/>
              <a:sym typeface="Montserrat Semi-Bold"/>
            </a:endParaRPr>
          </a:p>
        </p:txBody>
      </p:sp>
      <p:sp>
        <p:nvSpPr>
          <p:cNvPr id="16" name="TextBox 16"/>
          <p:cNvSpPr txBox="1"/>
          <p:nvPr/>
        </p:nvSpPr>
        <p:spPr>
          <a:xfrm>
            <a:off x="9144000" y="3090620"/>
            <a:ext cx="6858000" cy="474489"/>
          </a:xfrm>
          <a:prstGeom prst="rect">
            <a:avLst/>
          </a:prstGeom>
        </p:spPr>
        <p:txBody>
          <a:bodyPr wrap="square" lIns="0" tIns="0" rIns="0" bIns="0" rtlCol="0" anchor="t">
            <a:spAutoFit/>
          </a:bodyPr>
          <a:lstStyle/>
          <a:p>
            <a:pPr algn="l">
              <a:lnSpc>
                <a:spcPts val="3749"/>
              </a:lnSpc>
              <a:spcBef>
                <a:spcPct val="0"/>
              </a:spcBef>
            </a:pPr>
            <a:r>
              <a:rPr lang="en-US" sz="2677" spc="-10" dirty="0" err="1">
                <a:solidFill>
                  <a:srgbClr val="737373"/>
                </a:solidFill>
                <a:latin typeface="Montserrat Semi-Bold"/>
                <a:ea typeface="Montserrat Semi-Bold"/>
                <a:cs typeface="Montserrat Semi-Bold"/>
                <a:sym typeface="Montserrat Semi-Bold"/>
              </a:rPr>
              <a:t>Adipiscing</a:t>
            </a:r>
            <a:r>
              <a:rPr lang="en-US" sz="2677" spc="-10" dirty="0">
                <a:solidFill>
                  <a:srgbClr val="737373"/>
                </a:solidFill>
                <a:latin typeface="Montserrat Semi-Bold"/>
                <a:ea typeface="Montserrat Semi-Bold"/>
                <a:cs typeface="Montserrat Semi-Bold"/>
                <a:sym typeface="Montserrat Semi-Bold"/>
              </a:rPr>
              <a:t> </a:t>
            </a:r>
            <a:r>
              <a:rPr lang="en-US" sz="2677" spc="-10" dirty="0" err="1">
                <a:solidFill>
                  <a:srgbClr val="737373"/>
                </a:solidFill>
                <a:latin typeface="Montserrat Semi-Bold"/>
                <a:ea typeface="Montserrat Semi-Bold"/>
                <a:cs typeface="Montserrat Semi-Bold"/>
                <a:sym typeface="Montserrat Semi-Bold"/>
              </a:rPr>
              <a:t>Elit</a:t>
            </a:r>
            <a:endParaRPr lang="en-US" sz="2677" spc="-10" dirty="0">
              <a:solidFill>
                <a:srgbClr val="737373"/>
              </a:solidFill>
              <a:latin typeface="Montserrat Semi-Bold"/>
              <a:ea typeface="Montserrat Semi-Bold"/>
              <a:cs typeface="Montserrat Semi-Bold"/>
              <a:sym typeface="Montserrat Semi-Bold"/>
            </a:endParaRPr>
          </a:p>
        </p:txBody>
      </p:sp>
      <p:sp>
        <p:nvSpPr>
          <p:cNvPr id="17" name="TextBox 17"/>
          <p:cNvSpPr txBox="1"/>
          <p:nvPr/>
        </p:nvSpPr>
        <p:spPr>
          <a:xfrm>
            <a:off x="9144000" y="3489324"/>
            <a:ext cx="6858000" cy="474489"/>
          </a:xfrm>
          <a:prstGeom prst="rect">
            <a:avLst/>
          </a:prstGeom>
        </p:spPr>
        <p:txBody>
          <a:bodyPr wrap="square" lIns="0" tIns="0" rIns="0" bIns="0" rtlCol="0" anchor="t">
            <a:spAutoFit/>
          </a:bodyPr>
          <a:lstStyle/>
          <a:p>
            <a:pPr algn="l">
              <a:lnSpc>
                <a:spcPts val="3749"/>
              </a:lnSpc>
              <a:spcBef>
                <a:spcPct val="0"/>
              </a:spcBef>
            </a:pPr>
            <a:r>
              <a:rPr lang="en-US" sz="2677" spc="-10" dirty="0" err="1">
                <a:solidFill>
                  <a:srgbClr val="737373"/>
                </a:solidFill>
                <a:latin typeface="Montserrat Semi-Bold"/>
                <a:ea typeface="Montserrat Semi-Bold"/>
                <a:cs typeface="Montserrat Semi-Bold"/>
                <a:sym typeface="Montserrat Semi-Bold"/>
              </a:rPr>
              <a:t>Sed</a:t>
            </a:r>
            <a:r>
              <a:rPr lang="en-US" sz="2677" spc="-10" dirty="0">
                <a:solidFill>
                  <a:srgbClr val="737373"/>
                </a:solidFill>
                <a:latin typeface="Montserrat Semi-Bold"/>
                <a:ea typeface="Montserrat Semi-Bold"/>
                <a:cs typeface="Montserrat Semi-Bold"/>
                <a:sym typeface="Montserrat Semi-Bold"/>
              </a:rPr>
              <a:t> Do </a:t>
            </a:r>
            <a:r>
              <a:rPr lang="en-US" sz="2677" spc="-10" dirty="0" err="1">
                <a:solidFill>
                  <a:srgbClr val="737373"/>
                </a:solidFill>
                <a:latin typeface="Montserrat Semi-Bold"/>
                <a:ea typeface="Montserrat Semi-Bold"/>
                <a:cs typeface="Montserrat Semi-Bold"/>
                <a:sym typeface="Montserrat Semi-Bold"/>
              </a:rPr>
              <a:t>Eiusmod</a:t>
            </a:r>
            <a:r>
              <a:rPr lang="en-US" sz="2677" spc="-10" dirty="0">
                <a:solidFill>
                  <a:srgbClr val="737373"/>
                </a:solidFill>
                <a:latin typeface="Montserrat Semi-Bold"/>
                <a:ea typeface="Montserrat Semi-Bold"/>
                <a:cs typeface="Montserrat Semi-Bold"/>
                <a:sym typeface="Montserrat Semi-Bold"/>
              </a:rPr>
              <a:t> </a:t>
            </a:r>
            <a:r>
              <a:rPr lang="en-US" sz="2677" spc="-10" dirty="0" err="1">
                <a:solidFill>
                  <a:srgbClr val="737373"/>
                </a:solidFill>
                <a:latin typeface="Montserrat Semi-Bold"/>
                <a:ea typeface="Montserrat Semi-Bold"/>
                <a:cs typeface="Montserrat Semi-Bold"/>
                <a:sym typeface="Montserrat Semi-Bold"/>
              </a:rPr>
              <a:t>Tempor</a:t>
            </a:r>
            <a:endParaRPr lang="en-US" sz="2677" spc="-10" dirty="0">
              <a:solidFill>
                <a:srgbClr val="737373"/>
              </a:solidFill>
              <a:latin typeface="Montserrat Semi-Bold"/>
              <a:ea typeface="Montserrat Semi-Bold"/>
              <a:cs typeface="Montserrat Semi-Bold"/>
              <a:sym typeface="Montserrat Semi-Bold"/>
            </a:endParaRPr>
          </a:p>
        </p:txBody>
      </p:sp>
      <p:sp>
        <p:nvSpPr>
          <p:cNvPr id="18" name="TextBox 18"/>
          <p:cNvSpPr txBox="1"/>
          <p:nvPr/>
        </p:nvSpPr>
        <p:spPr>
          <a:xfrm>
            <a:off x="9144000" y="3888028"/>
            <a:ext cx="6858000" cy="474489"/>
          </a:xfrm>
          <a:prstGeom prst="rect">
            <a:avLst/>
          </a:prstGeom>
        </p:spPr>
        <p:txBody>
          <a:bodyPr wrap="square" lIns="0" tIns="0" rIns="0" bIns="0" rtlCol="0" anchor="t">
            <a:spAutoFit/>
          </a:bodyPr>
          <a:lstStyle/>
          <a:p>
            <a:pPr algn="l">
              <a:lnSpc>
                <a:spcPts val="3749"/>
              </a:lnSpc>
              <a:spcBef>
                <a:spcPct val="0"/>
              </a:spcBef>
            </a:pPr>
            <a:r>
              <a:rPr lang="en-US" sz="2677" spc="-10" dirty="0" err="1">
                <a:solidFill>
                  <a:srgbClr val="737373"/>
                </a:solidFill>
                <a:latin typeface="Montserrat Semi-Bold"/>
                <a:ea typeface="Montserrat Semi-Bold"/>
                <a:cs typeface="Montserrat Semi-Bold"/>
                <a:sym typeface="Montserrat Semi-Bold"/>
              </a:rPr>
              <a:t>Incididunt</a:t>
            </a:r>
            <a:r>
              <a:rPr lang="en-US" sz="2677" spc="-10" dirty="0">
                <a:solidFill>
                  <a:srgbClr val="737373"/>
                </a:solidFill>
                <a:latin typeface="Montserrat Semi-Bold"/>
                <a:ea typeface="Montserrat Semi-Bold"/>
                <a:cs typeface="Montserrat Semi-Bold"/>
                <a:sym typeface="Montserrat Semi-Bold"/>
              </a:rPr>
              <a:t> </a:t>
            </a:r>
            <a:r>
              <a:rPr lang="en-US" sz="2677" spc="-10" dirty="0" err="1">
                <a:solidFill>
                  <a:srgbClr val="737373"/>
                </a:solidFill>
                <a:latin typeface="Montserrat Semi-Bold"/>
                <a:ea typeface="Montserrat Semi-Bold"/>
                <a:cs typeface="Montserrat Semi-Bold"/>
                <a:sym typeface="Montserrat Semi-Bold"/>
              </a:rPr>
              <a:t>Ut</a:t>
            </a:r>
            <a:r>
              <a:rPr lang="en-US" sz="2677" spc="-10" dirty="0">
                <a:solidFill>
                  <a:srgbClr val="737373"/>
                </a:solidFill>
                <a:latin typeface="Montserrat Semi-Bold"/>
                <a:ea typeface="Montserrat Semi-Bold"/>
                <a:cs typeface="Montserrat Semi-Bold"/>
                <a:sym typeface="Montserrat Semi-Bold"/>
              </a:rPr>
              <a:t> </a:t>
            </a:r>
            <a:r>
              <a:rPr lang="en-US" sz="2677" spc="-10" dirty="0" err="1">
                <a:solidFill>
                  <a:srgbClr val="737373"/>
                </a:solidFill>
                <a:latin typeface="Montserrat Semi-Bold"/>
                <a:ea typeface="Montserrat Semi-Bold"/>
                <a:cs typeface="Montserrat Semi-Bold"/>
                <a:sym typeface="Montserrat Semi-Bold"/>
              </a:rPr>
              <a:t>Labore</a:t>
            </a:r>
            <a:endParaRPr lang="en-US" sz="2677" spc="-10" dirty="0">
              <a:solidFill>
                <a:srgbClr val="737373"/>
              </a:solidFill>
              <a:latin typeface="Montserrat Semi-Bold"/>
              <a:ea typeface="Montserrat Semi-Bold"/>
              <a:cs typeface="Montserrat Semi-Bold"/>
              <a:sym typeface="Montserrat Semi-Bold"/>
            </a:endParaRPr>
          </a:p>
        </p:txBody>
      </p:sp>
      <p:sp>
        <p:nvSpPr>
          <p:cNvPr id="19" name="TextBox 19"/>
          <p:cNvSpPr txBox="1"/>
          <p:nvPr/>
        </p:nvSpPr>
        <p:spPr>
          <a:xfrm>
            <a:off x="9144000" y="4286732"/>
            <a:ext cx="6858000" cy="474489"/>
          </a:xfrm>
          <a:prstGeom prst="rect">
            <a:avLst/>
          </a:prstGeom>
        </p:spPr>
        <p:txBody>
          <a:bodyPr wrap="square" lIns="0" tIns="0" rIns="0" bIns="0" rtlCol="0" anchor="t">
            <a:spAutoFit/>
          </a:bodyPr>
          <a:lstStyle/>
          <a:p>
            <a:pPr algn="l">
              <a:lnSpc>
                <a:spcPts val="3749"/>
              </a:lnSpc>
              <a:spcBef>
                <a:spcPct val="0"/>
              </a:spcBef>
            </a:pPr>
            <a:r>
              <a:rPr lang="en-US" sz="2677" spc="-10" dirty="0">
                <a:solidFill>
                  <a:srgbClr val="737373"/>
                </a:solidFill>
                <a:latin typeface="Montserrat Semi-Bold"/>
                <a:ea typeface="Montserrat Semi-Bold"/>
                <a:cs typeface="Montserrat Semi-Bold"/>
                <a:sym typeface="Montserrat Semi-Bold"/>
              </a:rPr>
              <a:t>Et </a:t>
            </a:r>
            <a:r>
              <a:rPr lang="en-US" sz="2677" spc="-10" dirty="0" err="1">
                <a:solidFill>
                  <a:srgbClr val="737373"/>
                </a:solidFill>
                <a:latin typeface="Montserrat Semi-Bold"/>
                <a:ea typeface="Montserrat Semi-Bold"/>
                <a:cs typeface="Montserrat Semi-Bold"/>
                <a:sym typeface="Montserrat Semi-Bold"/>
              </a:rPr>
              <a:t>Dolore</a:t>
            </a:r>
            <a:r>
              <a:rPr lang="en-US" sz="2677" spc="-10" dirty="0">
                <a:solidFill>
                  <a:srgbClr val="737373"/>
                </a:solidFill>
                <a:latin typeface="Montserrat Semi-Bold"/>
                <a:ea typeface="Montserrat Semi-Bold"/>
                <a:cs typeface="Montserrat Semi-Bold"/>
                <a:sym typeface="Montserrat Semi-Bold"/>
              </a:rPr>
              <a:t> Magna </a:t>
            </a:r>
            <a:r>
              <a:rPr lang="en-US" sz="2677" spc="-10" dirty="0" err="1">
                <a:solidFill>
                  <a:srgbClr val="737373"/>
                </a:solidFill>
                <a:latin typeface="Montserrat Semi-Bold"/>
                <a:ea typeface="Montserrat Semi-Bold"/>
                <a:cs typeface="Montserrat Semi-Bold"/>
                <a:sym typeface="Montserrat Semi-Bold"/>
              </a:rPr>
              <a:t>Aliqua</a:t>
            </a:r>
            <a:endParaRPr lang="en-US" sz="2677" spc="-10" dirty="0">
              <a:solidFill>
                <a:srgbClr val="737373"/>
              </a:solidFill>
              <a:latin typeface="Montserrat Semi-Bold"/>
              <a:ea typeface="Montserrat Semi-Bold"/>
              <a:cs typeface="Montserrat Semi-Bold"/>
              <a:sym typeface="Montserrat Semi-Bold"/>
            </a:endParaRPr>
          </a:p>
        </p:txBody>
      </p:sp>
      <p:sp>
        <p:nvSpPr>
          <p:cNvPr id="20" name="Freeform 20"/>
          <p:cNvSpPr/>
          <p:nvPr/>
        </p:nvSpPr>
        <p:spPr>
          <a:xfrm>
            <a:off x="1028700" y="8695093"/>
            <a:ext cx="1879655" cy="563207"/>
          </a:xfrm>
          <a:custGeom>
            <a:avLst/>
            <a:gdLst/>
            <a:ahLst/>
            <a:cxnLst/>
            <a:rect l="l" t="t" r="r" b="b"/>
            <a:pathLst>
              <a:path w="1879655" h="563207">
                <a:moveTo>
                  <a:pt x="0" y="0"/>
                </a:moveTo>
                <a:lnTo>
                  <a:pt x="1879655" y="0"/>
                </a:lnTo>
                <a:lnTo>
                  <a:pt x="1879655" y="563207"/>
                </a:lnTo>
                <a:lnTo>
                  <a:pt x="0" y="563207"/>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9222090" y="7285642"/>
            <a:ext cx="9065910" cy="9048442"/>
          </a:xfrm>
          <a:custGeom>
            <a:avLst/>
            <a:gdLst/>
            <a:ahLst/>
            <a:cxnLst/>
            <a:rect l="l" t="t" r="r" b="b"/>
            <a:pathLst>
              <a:path w="9065910" h="9048442">
                <a:moveTo>
                  <a:pt x="0" y="9048441"/>
                </a:moveTo>
                <a:lnTo>
                  <a:pt x="9065910" y="9048441"/>
                </a:lnTo>
                <a:lnTo>
                  <a:pt x="9065910" y="0"/>
                </a:lnTo>
                <a:lnTo>
                  <a:pt x="0" y="0"/>
                </a:lnTo>
                <a:lnTo>
                  <a:pt x="0" y="904844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1028700" y="923925"/>
            <a:ext cx="6057900" cy="1000274"/>
          </a:xfrm>
          <a:prstGeom prst="rect">
            <a:avLst/>
          </a:prstGeom>
        </p:spPr>
        <p:txBody>
          <a:bodyPr wrap="square" lIns="0" tIns="0" rIns="0" bIns="0" rtlCol="0" anchor="t">
            <a:spAutoFit/>
          </a:bodyPr>
          <a:lstStyle/>
          <a:p>
            <a:pPr algn="l">
              <a:lnSpc>
                <a:spcPts val="7839"/>
              </a:lnSpc>
              <a:spcBef>
                <a:spcPct val="0"/>
              </a:spcBef>
            </a:pPr>
            <a:r>
              <a:rPr lang="en-US" sz="5599" spc="-22" dirty="0">
                <a:solidFill>
                  <a:srgbClr val="E50019"/>
                </a:solidFill>
                <a:latin typeface="Montserrat Bold"/>
                <a:ea typeface="Montserrat Bold"/>
                <a:cs typeface="Montserrat Bold"/>
                <a:sym typeface="Montserrat Bold"/>
              </a:rPr>
              <a:t>Header</a:t>
            </a:r>
          </a:p>
        </p:txBody>
      </p:sp>
      <p:sp>
        <p:nvSpPr>
          <p:cNvPr id="4" name="TextBox 4"/>
          <p:cNvSpPr txBox="1"/>
          <p:nvPr/>
        </p:nvSpPr>
        <p:spPr>
          <a:xfrm>
            <a:off x="1028700" y="1683982"/>
            <a:ext cx="4610100" cy="705321"/>
          </a:xfrm>
          <a:prstGeom prst="rect">
            <a:avLst/>
          </a:prstGeom>
        </p:spPr>
        <p:txBody>
          <a:bodyPr wrap="square" lIns="0" tIns="0" rIns="0" bIns="0" rtlCol="0" anchor="t">
            <a:spAutoFit/>
          </a:bodyPr>
          <a:lstStyle/>
          <a:p>
            <a:pPr algn="l">
              <a:lnSpc>
                <a:spcPts val="5459"/>
              </a:lnSpc>
              <a:spcBef>
                <a:spcPct val="0"/>
              </a:spcBef>
            </a:pPr>
            <a:r>
              <a:rPr lang="en-US" sz="3900" spc="-15" dirty="0">
                <a:solidFill>
                  <a:srgbClr val="737373"/>
                </a:solidFill>
                <a:latin typeface="Montserrat Bold"/>
                <a:ea typeface="Montserrat Bold"/>
                <a:cs typeface="Montserrat Bold"/>
                <a:sym typeface="Montserrat Bold"/>
              </a:rPr>
              <a:t>Subhead</a:t>
            </a:r>
          </a:p>
        </p:txBody>
      </p:sp>
      <p:sp>
        <p:nvSpPr>
          <p:cNvPr id="5" name="TextBox 5"/>
          <p:cNvSpPr txBox="1"/>
          <p:nvPr/>
        </p:nvSpPr>
        <p:spPr>
          <a:xfrm>
            <a:off x="6471072" y="2289772"/>
            <a:ext cx="10788228" cy="4656379"/>
          </a:xfrm>
          <a:prstGeom prst="rect">
            <a:avLst/>
          </a:prstGeom>
        </p:spPr>
        <p:txBody>
          <a:bodyPr lIns="0" tIns="0" rIns="0" bIns="0" rtlCol="0" anchor="t">
            <a:spAutoFit/>
          </a:bodyPr>
          <a:lstStyle/>
          <a:p>
            <a:pPr algn="r">
              <a:lnSpc>
                <a:spcPts val="3749"/>
              </a:lnSpc>
            </a:pPr>
            <a:r>
              <a:rPr lang="en-US" sz="2677" spc="-10" dirty="0">
                <a:solidFill>
                  <a:srgbClr val="737373"/>
                </a:solidFill>
                <a:latin typeface="Montserrat Bold"/>
                <a:ea typeface="Montserrat Bold"/>
                <a:cs typeface="Montserrat Bold"/>
                <a:sym typeface="Montserrat Bold"/>
              </a:rPr>
              <a:t>Lorem ipsum dolor sit </a:t>
            </a:r>
            <a:r>
              <a:rPr lang="en-US" sz="2677" spc="-10" dirty="0" err="1">
                <a:solidFill>
                  <a:srgbClr val="737373"/>
                </a:solidFill>
                <a:latin typeface="Montserrat Bold"/>
                <a:ea typeface="Montserrat Bold"/>
                <a:cs typeface="Montserrat Bold"/>
                <a:sym typeface="Montserrat Bold"/>
              </a:rPr>
              <a:t>amet</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consectetur</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adipiscing</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elit</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sed</a:t>
            </a:r>
            <a:r>
              <a:rPr lang="en-US" sz="2677" spc="-10" dirty="0">
                <a:solidFill>
                  <a:srgbClr val="737373"/>
                </a:solidFill>
                <a:latin typeface="Montserrat Bold"/>
                <a:ea typeface="Montserrat Bold"/>
                <a:cs typeface="Montserrat Bold"/>
                <a:sym typeface="Montserrat Bold"/>
              </a:rPr>
              <a:t> do </a:t>
            </a:r>
            <a:r>
              <a:rPr lang="en-US" sz="2677" spc="-10" dirty="0" err="1">
                <a:solidFill>
                  <a:srgbClr val="737373"/>
                </a:solidFill>
                <a:latin typeface="Montserrat Bold"/>
                <a:ea typeface="Montserrat Bold"/>
                <a:cs typeface="Montserrat Bold"/>
                <a:sym typeface="Montserrat Bold"/>
              </a:rPr>
              <a:t>eiusmod</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tempor</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incididunt</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ut</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labore</a:t>
            </a:r>
            <a:r>
              <a:rPr lang="en-US" sz="2677" spc="-10" dirty="0">
                <a:solidFill>
                  <a:srgbClr val="737373"/>
                </a:solidFill>
                <a:latin typeface="Montserrat Bold"/>
                <a:ea typeface="Montserrat Bold"/>
                <a:cs typeface="Montserrat Bold"/>
                <a:sym typeface="Montserrat Bold"/>
              </a:rPr>
              <a:t> et </a:t>
            </a:r>
            <a:r>
              <a:rPr lang="en-US" sz="2677" spc="-10" dirty="0" err="1">
                <a:solidFill>
                  <a:srgbClr val="737373"/>
                </a:solidFill>
                <a:latin typeface="Montserrat Bold"/>
                <a:ea typeface="Montserrat Bold"/>
                <a:cs typeface="Montserrat Bold"/>
                <a:sym typeface="Montserrat Bold"/>
              </a:rPr>
              <a:t>dolore</a:t>
            </a:r>
            <a:r>
              <a:rPr lang="en-US" sz="2677" spc="-10" dirty="0">
                <a:solidFill>
                  <a:srgbClr val="737373"/>
                </a:solidFill>
                <a:latin typeface="Montserrat Bold"/>
                <a:ea typeface="Montserrat Bold"/>
                <a:cs typeface="Montserrat Bold"/>
                <a:sym typeface="Montserrat Bold"/>
              </a:rPr>
              <a:t> magna </a:t>
            </a:r>
            <a:r>
              <a:rPr lang="en-US" sz="2677" spc="-10" dirty="0" err="1">
                <a:solidFill>
                  <a:srgbClr val="737373"/>
                </a:solidFill>
                <a:latin typeface="Montserrat Bold"/>
                <a:ea typeface="Montserrat Bold"/>
                <a:cs typeface="Montserrat Bold"/>
                <a:sym typeface="Montserrat Bold"/>
              </a:rPr>
              <a:t>aliqua</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Ut</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enim</a:t>
            </a:r>
            <a:r>
              <a:rPr lang="en-US" sz="2677" spc="-10" dirty="0">
                <a:solidFill>
                  <a:srgbClr val="737373"/>
                </a:solidFill>
                <a:latin typeface="Montserrat Bold"/>
                <a:ea typeface="Montserrat Bold"/>
                <a:cs typeface="Montserrat Bold"/>
                <a:sym typeface="Montserrat Bold"/>
              </a:rPr>
              <a:t> ad minim </a:t>
            </a:r>
            <a:r>
              <a:rPr lang="en-US" sz="2677" spc="-10" dirty="0" err="1">
                <a:solidFill>
                  <a:srgbClr val="737373"/>
                </a:solidFill>
                <a:latin typeface="Montserrat Bold"/>
                <a:ea typeface="Montserrat Bold"/>
                <a:cs typeface="Montserrat Bold"/>
                <a:sym typeface="Montserrat Bold"/>
              </a:rPr>
              <a:t>veniam</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quis</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nostrud</a:t>
            </a:r>
            <a:r>
              <a:rPr lang="en-US" sz="2677" spc="-10" dirty="0">
                <a:solidFill>
                  <a:srgbClr val="737373"/>
                </a:solidFill>
                <a:latin typeface="Montserrat Bold"/>
                <a:ea typeface="Montserrat Bold"/>
                <a:cs typeface="Montserrat Bold"/>
                <a:sym typeface="Montserrat Bold"/>
              </a:rPr>
              <a:t> exercitation </a:t>
            </a:r>
            <a:r>
              <a:rPr lang="en-US" sz="2677" spc="-10" dirty="0" err="1">
                <a:solidFill>
                  <a:srgbClr val="737373"/>
                </a:solidFill>
                <a:latin typeface="Montserrat Bold"/>
                <a:ea typeface="Montserrat Bold"/>
                <a:cs typeface="Montserrat Bold"/>
                <a:sym typeface="Montserrat Bold"/>
              </a:rPr>
              <a:t>ullamco</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laboris</a:t>
            </a:r>
            <a:r>
              <a:rPr lang="en-US" sz="2677" spc="-10" dirty="0">
                <a:solidFill>
                  <a:srgbClr val="737373"/>
                </a:solidFill>
                <a:latin typeface="Montserrat Bold"/>
                <a:ea typeface="Montserrat Bold"/>
                <a:cs typeface="Montserrat Bold"/>
                <a:sym typeface="Montserrat Bold"/>
              </a:rPr>
              <a:t> nisi </a:t>
            </a:r>
            <a:r>
              <a:rPr lang="en-US" sz="2677" spc="-10" dirty="0" err="1">
                <a:solidFill>
                  <a:srgbClr val="737373"/>
                </a:solidFill>
                <a:latin typeface="Montserrat Bold"/>
                <a:ea typeface="Montserrat Bold"/>
                <a:cs typeface="Montserrat Bold"/>
                <a:sym typeface="Montserrat Bold"/>
              </a:rPr>
              <a:t>ut</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aliquip</a:t>
            </a:r>
            <a:r>
              <a:rPr lang="en-US" sz="2677" spc="-10" dirty="0">
                <a:solidFill>
                  <a:srgbClr val="737373"/>
                </a:solidFill>
                <a:latin typeface="Montserrat Bold"/>
                <a:ea typeface="Montserrat Bold"/>
                <a:cs typeface="Montserrat Bold"/>
                <a:sym typeface="Montserrat Bold"/>
              </a:rPr>
              <a:t> ex </a:t>
            </a:r>
            <a:r>
              <a:rPr lang="en-US" sz="2677" spc="-10" dirty="0" err="1">
                <a:solidFill>
                  <a:srgbClr val="737373"/>
                </a:solidFill>
                <a:latin typeface="Montserrat Bold"/>
                <a:ea typeface="Montserrat Bold"/>
                <a:cs typeface="Montserrat Bold"/>
                <a:sym typeface="Montserrat Bold"/>
              </a:rPr>
              <a:t>ea</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commodo</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consequat</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Duis</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aute</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irure</a:t>
            </a:r>
            <a:r>
              <a:rPr lang="en-US" sz="2677" spc="-10" dirty="0">
                <a:solidFill>
                  <a:srgbClr val="737373"/>
                </a:solidFill>
                <a:latin typeface="Montserrat Bold"/>
                <a:ea typeface="Montserrat Bold"/>
                <a:cs typeface="Montserrat Bold"/>
                <a:sym typeface="Montserrat Bold"/>
              </a:rPr>
              <a:t> dolor in </a:t>
            </a:r>
            <a:r>
              <a:rPr lang="en-US" sz="2677" spc="-10" dirty="0" err="1">
                <a:solidFill>
                  <a:srgbClr val="737373"/>
                </a:solidFill>
                <a:latin typeface="Montserrat Bold"/>
                <a:ea typeface="Montserrat Bold"/>
                <a:cs typeface="Montserrat Bold"/>
                <a:sym typeface="Montserrat Bold"/>
              </a:rPr>
              <a:t>reprehenderit</a:t>
            </a:r>
            <a:r>
              <a:rPr lang="en-US" sz="2677" spc="-10" dirty="0">
                <a:solidFill>
                  <a:srgbClr val="737373"/>
                </a:solidFill>
                <a:latin typeface="Montserrat Bold"/>
                <a:ea typeface="Montserrat Bold"/>
                <a:cs typeface="Montserrat Bold"/>
                <a:sym typeface="Montserrat Bold"/>
              </a:rPr>
              <a:t> in </a:t>
            </a:r>
            <a:r>
              <a:rPr lang="en-US" sz="2677" spc="-10" dirty="0" err="1">
                <a:solidFill>
                  <a:srgbClr val="737373"/>
                </a:solidFill>
                <a:latin typeface="Montserrat Bold"/>
                <a:ea typeface="Montserrat Bold"/>
                <a:cs typeface="Montserrat Bold"/>
                <a:sym typeface="Montserrat Bold"/>
              </a:rPr>
              <a:t>voluptate</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velit</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esse</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cillum</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dolore</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eu</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fugiat</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nulla</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pariatur</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Excepteur</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sint</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occaecat</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cupidatat</a:t>
            </a:r>
            <a:r>
              <a:rPr lang="en-US" sz="2677" spc="-10" dirty="0">
                <a:solidFill>
                  <a:srgbClr val="737373"/>
                </a:solidFill>
                <a:latin typeface="Montserrat Bold"/>
                <a:ea typeface="Montserrat Bold"/>
                <a:cs typeface="Montserrat Bold"/>
                <a:sym typeface="Montserrat Bold"/>
              </a:rPr>
              <a:t> non </a:t>
            </a:r>
            <a:r>
              <a:rPr lang="en-US" sz="2677" spc="-10" dirty="0" err="1">
                <a:solidFill>
                  <a:srgbClr val="737373"/>
                </a:solidFill>
                <a:latin typeface="Montserrat Bold"/>
                <a:ea typeface="Montserrat Bold"/>
                <a:cs typeface="Montserrat Bold"/>
                <a:sym typeface="Montserrat Bold"/>
              </a:rPr>
              <a:t>proident</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sunt</a:t>
            </a:r>
            <a:r>
              <a:rPr lang="en-US" sz="2677" spc="-10" dirty="0">
                <a:solidFill>
                  <a:srgbClr val="737373"/>
                </a:solidFill>
                <a:latin typeface="Montserrat Bold"/>
                <a:ea typeface="Montserrat Bold"/>
                <a:cs typeface="Montserrat Bold"/>
                <a:sym typeface="Montserrat Bold"/>
              </a:rPr>
              <a:t> in culpa qui </a:t>
            </a:r>
            <a:r>
              <a:rPr lang="en-US" sz="2677" spc="-10" dirty="0" err="1">
                <a:solidFill>
                  <a:srgbClr val="737373"/>
                </a:solidFill>
                <a:latin typeface="Montserrat Bold"/>
                <a:ea typeface="Montserrat Bold"/>
                <a:cs typeface="Montserrat Bold"/>
                <a:sym typeface="Montserrat Bold"/>
              </a:rPr>
              <a:t>officia</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deserunt</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mollit</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anim</a:t>
            </a:r>
            <a:r>
              <a:rPr lang="en-US" sz="2677" spc="-10" dirty="0">
                <a:solidFill>
                  <a:srgbClr val="737373"/>
                </a:solidFill>
                <a:latin typeface="Montserrat Bold"/>
                <a:ea typeface="Montserrat Bold"/>
                <a:cs typeface="Montserrat Bold"/>
                <a:sym typeface="Montserrat Bold"/>
              </a:rPr>
              <a:t> id </a:t>
            </a:r>
            <a:r>
              <a:rPr lang="en-US" sz="2677" spc="-10" dirty="0" err="1">
                <a:solidFill>
                  <a:srgbClr val="737373"/>
                </a:solidFill>
                <a:latin typeface="Montserrat Bold"/>
                <a:ea typeface="Montserrat Bold"/>
                <a:cs typeface="Montserrat Bold"/>
                <a:sym typeface="Montserrat Bold"/>
              </a:rPr>
              <a:t>est</a:t>
            </a:r>
            <a:r>
              <a:rPr lang="en-US" sz="2677" spc="-10" dirty="0">
                <a:solidFill>
                  <a:srgbClr val="737373"/>
                </a:solidFill>
                <a:latin typeface="Montserrat Bold"/>
                <a:ea typeface="Montserrat Bold"/>
                <a:cs typeface="Montserrat Bold"/>
                <a:sym typeface="Montserrat Bold"/>
              </a:rPr>
              <a:t> </a:t>
            </a:r>
            <a:r>
              <a:rPr lang="en-US" sz="2677" spc="-10" dirty="0" err="1">
                <a:solidFill>
                  <a:srgbClr val="737373"/>
                </a:solidFill>
                <a:latin typeface="Montserrat Bold"/>
                <a:ea typeface="Montserrat Bold"/>
                <a:cs typeface="Montserrat Bold"/>
                <a:sym typeface="Montserrat Bold"/>
              </a:rPr>
              <a:t>laborum</a:t>
            </a:r>
            <a:r>
              <a:rPr lang="en-US" sz="2677" spc="-10" dirty="0">
                <a:solidFill>
                  <a:srgbClr val="737373"/>
                </a:solidFill>
                <a:latin typeface="Montserrat Bold"/>
                <a:ea typeface="Montserrat Bold"/>
                <a:cs typeface="Montserrat Bold"/>
                <a:sym typeface="Montserrat Bold"/>
              </a:rPr>
              <a:t>.</a:t>
            </a:r>
          </a:p>
          <a:p>
            <a:pPr algn="r">
              <a:lnSpc>
                <a:spcPts val="3749"/>
              </a:lnSpc>
            </a:pPr>
            <a:endParaRPr lang="en-US" sz="2677" spc="-10" dirty="0">
              <a:solidFill>
                <a:srgbClr val="737373"/>
              </a:solidFill>
              <a:latin typeface="Montserrat Bold"/>
              <a:ea typeface="Montserrat Bold"/>
              <a:cs typeface="Montserrat Bold"/>
              <a:sym typeface="Montserrat Bold"/>
            </a:endParaRPr>
          </a:p>
          <a:p>
            <a:pPr algn="r">
              <a:lnSpc>
                <a:spcPts val="3749"/>
              </a:lnSpc>
              <a:spcBef>
                <a:spcPct val="0"/>
              </a:spcBef>
            </a:pPr>
            <a:endParaRPr lang="en-US" sz="2677" spc="-10" dirty="0">
              <a:solidFill>
                <a:srgbClr val="737373"/>
              </a:solidFill>
              <a:latin typeface="Montserrat Bold"/>
              <a:ea typeface="Montserrat Bold"/>
              <a:cs typeface="Montserrat Bold"/>
              <a:sym typeface="Montserrat Bold"/>
            </a:endParaRPr>
          </a:p>
        </p:txBody>
      </p:sp>
      <p:sp>
        <p:nvSpPr>
          <p:cNvPr id="6" name="TextBox 6"/>
          <p:cNvSpPr txBox="1"/>
          <p:nvPr/>
        </p:nvSpPr>
        <p:spPr>
          <a:xfrm>
            <a:off x="16611600" y="997027"/>
            <a:ext cx="647700" cy="474489"/>
          </a:xfrm>
          <a:prstGeom prst="rect">
            <a:avLst/>
          </a:prstGeom>
        </p:spPr>
        <p:txBody>
          <a:bodyPr wrap="square" lIns="0" tIns="0" rIns="0" bIns="0" rtlCol="0" anchor="t">
            <a:spAutoFit/>
          </a:bodyPr>
          <a:lstStyle/>
          <a:p>
            <a:pPr algn="r">
              <a:lnSpc>
                <a:spcPts val="3749"/>
              </a:lnSpc>
              <a:spcBef>
                <a:spcPct val="0"/>
              </a:spcBef>
            </a:pPr>
            <a:r>
              <a:rPr lang="en-US" sz="2677" spc="-10" dirty="0">
                <a:solidFill>
                  <a:srgbClr val="B1B1B1"/>
                </a:solidFill>
                <a:latin typeface="Montserrat Semi-Bold"/>
                <a:ea typeface="Montserrat Semi-Bold"/>
                <a:cs typeface="Montserrat Semi-Bold"/>
                <a:sym typeface="Montserrat Semi-Bold"/>
              </a:rPr>
              <a:t>03</a:t>
            </a:r>
          </a:p>
        </p:txBody>
      </p:sp>
      <p:sp>
        <p:nvSpPr>
          <p:cNvPr id="7" name="Freeform 7"/>
          <p:cNvSpPr/>
          <p:nvPr/>
        </p:nvSpPr>
        <p:spPr>
          <a:xfrm>
            <a:off x="1028700" y="8695093"/>
            <a:ext cx="1879655" cy="563207"/>
          </a:xfrm>
          <a:custGeom>
            <a:avLst/>
            <a:gdLst/>
            <a:ahLst/>
            <a:cxnLst/>
            <a:rect l="l" t="t" r="r" b="b"/>
            <a:pathLst>
              <a:path w="1879655" h="563207">
                <a:moveTo>
                  <a:pt x="0" y="0"/>
                </a:moveTo>
                <a:lnTo>
                  <a:pt x="1879655" y="0"/>
                </a:lnTo>
                <a:lnTo>
                  <a:pt x="1879655" y="563207"/>
                </a:lnTo>
                <a:lnTo>
                  <a:pt x="0" y="563207"/>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222090" y="8050115"/>
            <a:ext cx="9065910" cy="9048442"/>
          </a:xfrm>
          <a:custGeom>
            <a:avLst/>
            <a:gdLst/>
            <a:ahLst/>
            <a:cxnLst/>
            <a:rect l="l" t="t" r="r" b="b"/>
            <a:pathLst>
              <a:path w="9065910" h="9048442">
                <a:moveTo>
                  <a:pt x="0" y="0"/>
                </a:moveTo>
                <a:lnTo>
                  <a:pt x="9065910" y="0"/>
                </a:lnTo>
                <a:lnTo>
                  <a:pt x="9065910" y="9048442"/>
                </a:lnTo>
                <a:lnTo>
                  <a:pt x="0" y="90484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5551469" y="2562673"/>
            <a:ext cx="11707831" cy="4377650"/>
            <a:chOff x="0" y="0"/>
            <a:chExt cx="2173798" cy="812800"/>
          </a:xfrm>
        </p:grpSpPr>
        <p:sp>
          <p:nvSpPr>
            <p:cNvPr id="4" name="Freeform 4"/>
            <p:cNvSpPr/>
            <p:nvPr/>
          </p:nvSpPr>
          <p:spPr>
            <a:xfrm>
              <a:off x="0" y="0"/>
              <a:ext cx="2173798" cy="812800"/>
            </a:xfrm>
            <a:custGeom>
              <a:avLst/>
              <a:gdLst/>
              <a:ahLst/>
              <a:cxnLst/>
              <a:rect l="l" t="t" r="r" b="b"/>
              <a:pathLst>
                <a:path w="2173798" h="812800">
                  <a:moveTo>
                    <a:pt x="15209" y="0"/>
                  </a:moveTo>
                  <a:lnTo>
                    <a:pt x="2158589" y="0"/>
                  </a:lnTo>
                  <a:cubicBezTo>
                    <a:pt x="2166988" y="0"/>
                    <a:pt x="2173798" y="6809"/>
                    <a:pt x="2173798" y="15209"/>
                  </a:cubicBezTo>
                  <a:lnTo>
                    <a:pt x="2173798" y="797591"/>
                  </a:lnTo>
                  <a:cubicBezTo>
                    <a:pt x="2173798" y="805991"/>
                    <a:pt x="2166988" y="812800"/>
                    <a:pt x="2158589" y="812800"/>
                  </a:cubicBezTo>
                  <a:lnTo>
                    <a:pt x="15209" y="812800"/>
                  </a:lnTo>
                  <a:cubicBezTo>
                    <a:pt x="6809" y="812800"/>
                    <a:pt x="0" y="805991"/>
                    <a:pt x="0" y="797591"/>
                  </a:cubicBezTo>
                  <a:lnTo>
                    <a:pt x="0" y="15209"/>
                  </a:lnTo>
                  <a:cubicBezTo>
                    <a:pt x="0" y="6809"/>
                    <a:pt x="6809" y="0"/>
                    <a:pt x="15209" y="0"/>
                  </a:cubicBezTo>
                  <a:close/>
                </a:path>
              </a:pathLst>
            </a:custGeom>
            <a:solidFill>
              <a:srgbClr val="000000">
                <a:alpha val="0"/>
              </a:srgbClr>
            </a:solidFill>
            <a:ln w="12700">
              <a:solidFill>
                <a:srgbClr val="000000"/>
              </a:solidFill>
            </a:ln>
          </p:spPr>
          <p:txBody>
            <a:bodyPr/>
            <a:lstStyle/>
            <a:p>
              <a:endParaRPr lang="en-US"/>
            </a:p>
          </p:txBody>
        </p:sp>
      </p:grpSp>
      <p:sp>
        <p:nvSpPr>
          <p:cNvPr id="5" name="TextBox 5"/>
          <p:cNvSpPr txBox="1"/>
          <p:nvPr/>
        </p:nvSpPr>
        <p:spPr>
          <a:xfrm>
            <a:off x="1028700" y="923925"/>
            <a:ext cx="6362700" cy="1000274"/>
          </a:xfrm>
          <a:prstGeom prst="rect">
            <a:avLst/>
          </a:prstGeom>
        </p:spPr>
        <p:txBody>
          <a:bodyPr wrap="square" lIns="0" tIns="0" rIns="0" bIns="0" rtlCol="0" anchor="t">
            <a:spAutoFit/>
          </a:bodyPr>
          <a:lstStyle/>
          <a:p>
            <a:pPr algn="l">
              <a:lnSpc>
                <a:spcPts val="7839"/>
              </a:lnSpc>
              <a:spcBef>
                <a:spcPct val="0"/>
              </a:spcBef>
            </a:pPr>
            <a:r>
              <a:rPr lang="en-US" sz="5599" spc="-22" dirty="0">
                <a:solidFill>
                  <a:srgbClr val="E50019"/>
                </a:solidFill>
                <a:latin typeface="Montserrat Bold"/>
                <a:ea typeface="Montserrat Bold"/>
                <a:cs typeface="Montserrat Bold"/>
                <a:sym typeface="Montserrat Bold"/>
              </a:rPr>
              <a:t>Header</a:t>
            </a:r>
          </a:p>
        </p:txBody>
      </p:sp>
      <p:sp>
        <p:nvSpPr>
          <p:cNvPr id="6" name="TextBox 6"/>
          <p:cNvSpPr txBox="1"/>
          <p:nvPr/>
        </p:nvSpPr>
        <p:spPr>
          <a:xfrm>
            <a:off x="1028700" y="1683982"/>
            <a:ext cx="3771900" cy="705321"/>
          </a:xfrm>
          <a:prstGeom prst="rect">
            <a:avLst/>
          </a:prstGeom>
        </p:spPr>
        <p:txBody>
          <a:bodyPr wrap="square" lIns="0" tIns="0" rIns="0" bIns="0" rtlCol="0" anchor="t">
            <a:spAutoFit/>
          </a:bodyPr>
          <a:lstStyle/>
          <a:p>
            <a:pPr algn="l">
              <a:lnSpc>
                <a:spcPts val="5459"/>
              </a:lnSpc>
              <a:spcBef>
                <a:spcPct val="0"/>
              </a:spcBef>
            </a:pPr>
            <a:r>
              <a:rPr lang="en-US" sz="3900" spc="-15" dirty="0">
                <a:solidFill>
                  <a:srgbClr val="737373"/>
                </a:solidFill>
                <a:latin typeface="Montserrat Bold"/>
                <a:ea typeface="Montserrat Bold"/>
                <a:cs typeface="Montserrat Bold"/>
                <a:sym typeface="Montserrat Bold"/>
              </a:rPr>
              <a:t>Subhead</a:t>
            </a:r>
          </a:p>
        </p:txBody>
      </p:sp>
      <p:sp>
        <p:nvSpPr>
          <p:cNvPr id="7" name="TextBox 7"/>
          <p:cNvSpPr txBox="1"/>
          <p:nvPr/>
        </p:nvSpPr>
        <p:spPr>
          <a:xfrm>
            <a:off x="16383000" y="997027"/>
            <a:ext cx="876300" cy="474489"/>
          </a:xfrm>
          <a:prstGeom prst="rect">
            <a:avLst/>
          </a:prstGeom>
        </p:spPr>
        <p:txBody>
          <a:bodyPr wrap="square" lIns="0" tIns="0" rIns="0" bIns="0" rtlCol="0" anchor="t">
            <a:spAutoFit/>
          </a:bodyPr>
          <a:lstStyle/>
          <a:p>
            <a:pPr algn="r">
              <a:lnSpc>
                <a:spcPts val="3749"/>
              </a:lnSpc>
              <a:spcBef>
                <a:spcPct val="0"/>
              </a:spcBef>
            </a:pPr>
            <a:r>
              <a:rPr lang="en-US" sz="2677" spc="-10" dirty="0">
                <a:solidFill>
                  <a:srgbClr val="B1B1B1"/>
                </a:solidFill>
                <a:latin typeface="Montserrat Semi-Bold"/>
                <a:ea typeface="Montserrat Semi-Bold"/>
                <a:cs typeface="Montserrat Semi-Bold"/>
                <a:sym typeface="Montserrat Semi-Bold"/>
              </a:rPr>
              <a:t>03</a:t>
            </a:r>
          </a:p>
        </p:txBody>
      </p:sp>
      <p:sp>
        <p:nvSpPr>
          <p:cNvPr id="8" name="Freeform 8"/>
          <p:cNvSpPr/>
          <p:nvPr/>
        </p:nvSpPr>
        <p:spPr>
          <a:xfrm>
            <a:off x="1028700" y="8695093"/>
            <a:ext cx="1879655" cy="563207"/>
          </a:xfrm>
          <a:custGeom>
            <a:avLst/>
            <a:gdLst/>
            <a:ahLst/>
            <a:cxnLst/>
            <a:rect l="l" t="t" r="r" b="b"/>
            <a:pathLst>
              <a:path w="1879655" h="563207">
                <a:moveTo>
                  <a:pt x="0" y="0"/>
                </a:moveTo>
                <a:lnTo>
                  <a:pt x="1879655" y="0"/>
                </a:lnTo>
                <a:lnTo>
                  <a:pt x="1879655" y="563207"/>
                </a:lnTo>
                <a:lnTo>
                  <a:pt x="0" y="563207"/>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369603" y="2346922"/>
            <a:ext cx="3889697" cy="6911378"/>
            <a:chOff x="0" y="0"/>
            <a:chExt cx="722202" cy="1283238"/>
          </a:xfrm>
        </p:grpSpPr>
        <p:sp>
          <p:nvSpPr>
            <p:cNvPr id="3" name="Freeform 3"/>
            <p:cNvSpPr/>
            <p:nvPr/>
          </p:nvSpPr>
          <p:spPr>
            <a:xfrm>
              <a:off x="0" y="0"/>
              <a:ext cx="722202" cy="1283238"/>
            </a:xfrm>
            <a:custGeom>
              <a:avLst/>
              <a:gdLst/>
              <a:ahLst/>
              <a:cxnLst/>
              <a:rect l="l" t="t" r="r" b="b"/>
              <a:pathLst>
                <a:path w="722202" h="1283238">
                  <a:moveTo>
                    <a:pt x="45778" y="0"/>
                  </a:moveTo>
                  <a:lnTo>
                    <a:pt x="676423" y="0"/>
                  </a:lnTo>
                  <a:cubicBezTo>
                    <a:pt x="688564" y="0"/>
                    <a:pt x="700208" y="4823"/>
                    <a:pt x="708793" y="13408"/>
                  </a:cubicBezTo>
                  <a:cubicBezTo>
                    <a:pt x="717378" y="21993"/>
                    <a:pt x="722202" y="33637"/>
                    <a:pt x="722202" y="45778"/>
                  </a:cubicBezTo>
                  <a:lnTo>
                    <a:pt x="722202" y="1237460"/>
                  </a:lnTo>
                  <a:cubicBezTo>
                    <a:pt x="722202" y="1249601"/>
                    <a:pt x="717378" y="1261245"/>
                    <a:pt x="708793" y="1269830"/>
                  </a:cubicBezTo>
                  <a:cubicBezTo>
                    <a:pt x="700208" y="1278415"/>
                    <a:pt x="688564" y="1283238"/>
                    <a:pt x="676423" y="1283238"/>
                  </a:cubicBezTo>
                  <a:lnTo>
                    <a:pt x="45778" y="1283238"/>
                  </a:lnTo>
                  <a:cubicBezTo>
                    <a:pt x="20496" y="1283238"/>
                    <a:pt x="0" y="1262743"/>
                    <a:pt x="0" y="1237460"/>
                  </a:cubicBezTo>
                  <a:lnTo>
                    <a:pt x="0" y="45778"/>
                  </a:lnTo>
                  <a:cubicBezTo>
                    <a:pt x="0" y="20496"/>
                    <a:pt x="20496" y="0"/>
                    <a:pt x="45778" y="0"/>
                  </a:cubicBezTo>
                  <a:close/>
                </a:path>
              </a:pathLst>
            </a:custGeom>
            <a:solidFill>
              <a:srgbClr val="000000">
                <a:alpha val="0"/>
              </a:srgbClr>
            </a:solidFill>
            <a:ln w="12700">
              <a:solidFill>
                <a:srgbClr val="000000"/>
              </a:solidFill>
            </a:ln>
          </p:spPr>
          <p:txBody>
            <a:bodyPr/>
            <a:lstStyle/>
            <a:p>
              <a:endParaRPr lang="en-US"/>
            </a:p>
          </p:txBody>
        </p:sp>
      </p:grpSp>
      <p:grpSp>
        <p:nvGrpSpPr>
          <p:cNvPr id="4" name="Group 4"/>
          <p:cNvGrpSpPr/>
          <p:nvPr/>
        </p:nvGrpSpPr>
        <p:grpSpPr>
          <a:xfrm>
            <a:off x="9255901" y="2346922"/>
            <a:ext cx="3889697" cy="6911378"/>
            <a:chOff x="0" y="0"/>
            <a:chExt cx="722202" cy="1283238"/>
          </a:xfrm>
        </p:grpSpPr>
        <p:sp>
          <p:nvSpPr>
            <p:cNvPr id="5" name="Freeform 5"/>
            <p:cNvSpPr/>
            <p:nvPr/>
          </p:nvSpPr>
          <p:spPr>
            <a:xfrm>
              <a:off x="0" y="0"/>
              <a:ext cx="722202" cy="1283238"/>
            </a:xfrm>
            <a:custGeom>
              <a:avLst/>
              <a:gdLst/>
              <a:ahLst/>
              <a:cxnLst/>
              <a:rect l="l" t="t" r="r" b="b"/>
              <a:pathLst>
                <a:path w="722202" h="1283238">
                  <a:moveTo>
                    <a:pt x="45778" y="0"/>
                  </a:moveTo>
                  <a:lnTo>
                    <a:pt x="676423" y="0"/>
                  </a:lnTo>
                  <a:cubicBezTo>
                    <a:pt x="688564" y="0"/>
                    <a:pt x="700208" y="4823"/>
                    <a:pt x="708793" y="13408"/>
                  </a:cubicBezTo>
                  <a:cubicBezTo>
                    <a:pt x="717378" y="21993"/>
                    <a:pt x="722202" y="33637"/>
                    <a:pt x="722202" y="45778"/>
                  </a:cubicBezTo>
                  <a:lnTo>
                    <a:pt x="722202" y="1237460"/>
                  </a:lnTo>
                  <a:cubicBezTo>
                    <a:pt x="722202" y="1249601"/>
                    <a:pt x="717378" y="1261245"/>
                    <a:pt x="708793" y="1269830"/>
                  </a:cubicBezTo>
                  <a:cubicBezTo>
                    <a:pt x="700208" y="1278415"/>
                    <a:pt x="688564" y="1283238"/>
                    <a:pt x="676423" y="1283238"/>
                  </a:cubicBezTo>
                  <a:lnTo>
                    <a:pt x="45778" y="1283238"/>
                  </a:lnTo>
                  <a:cubicBezTo>
                    <a:pt x="20496" y="1283238"/>
                    <a:pt x="0" y="1262743"/>
                    <a:pt x="0" y="1237460"/>
                  </a:cubicBezTo>
                  <a:lnTo>
                    <a:pt x="0" y="45778"/>
                  </a:lnTo>
                  <a:cubicBezTo>
                    <a:pt x="0" y="20496"/>
                    <a:pt x="20496" y="0"/>
                    <a:pt x="45778" y="0"/>
                  </a:cubicBezTo>
                  <a:close/>
                </a:path>
              </a:pathLst>
            </a:custGeom>
            <a:solidFill>
              <a:srgbClr val="000000">
                <a:alpha val="0"/>
              </a:srgbClr>
            </a:solidFill>
            <a:ln w="12700">
              <a:solidFill>
                <a:srgbClr val="000000"/>
              </a:solidFill>
            </a:ln>
          </p:spPr>
          <p:txBody>
            <a:bodyPr/>
            <a:lstStyle/>
            <a:p>
              <a:endParaRPr lang="en-US"/>
            </a:p>
          </p:txBody>
        </p:sp>
      </p:grpSp>
      <p:grpSp>
        <p:nvGrpSpPr>
          <p:cNvPr id="6" name="Group 6"/>
          <p:cNvGrpSpPr/>
          <p:nvPr/>
        </p:nvGrpSpPr>
        <p:grpSpPr>
          <a:xfrm>
            <a:off x="5137630" y="2346922"/>
            <a:ext cx="3889697" cy="6911378"/>
            <a:chOff x="0" y="0"/>
            <a:chExt cx="722202" cy="1283238"/>
          </a:xfrm>
        </p:grpSpPr>
        <p:sp>
          <p:nvSpPr>
            <p:cNvPr id="7" name="Freeform 7"/>
            <p:cNvSpPr/>
            <p:nvPr/>
          </p:nvSpPr>
          <p:spPr>
            <a:xfrm>
              <a:off x="0" y="0"/>
              <a:ext cx="722202" cy="1283238"/>
            </a:xfrm>
            <a:custGeom>
              <a:avLst/>
              <a:gdLst/>
              <a:ahLst/>
              <a:cxnLst/>
              <a:rect l="l" t="t" r="r" b="b"/>
              <a:pathLst>
                <a:path w="722202" h="1283238">
                  <a:moveTo>
                    <a:pt x="45778" y="0"/>
                  </a:moveTo>
                  <a:lnTo>
                    <a:pt x="676423" y="0"/>
                  </a:lnTo>
                  <a:cubicBezTo>
                    <a:pt x="688564" y="0"/>
                    <a:pt x="700208" y="4823"/>
                    <a:pt x="708793" y="13408"/>
                  </a:cubicBezTo>
                  <a:cubicBezTo>
                    <a:pt x="717378" y="21993"/>
                    <a:pt x="722202" y="33637"/>
                    <a:pt x="722202" y="45778"/>
                  </a:cubicBezTo>
                  <a:lnTo>
                    <a:pt x="722202" y="1237460"/>
                  </a:lnTo>
                  <a:cubicBezTo>
                    <a:pt x="722202" y="1249601"/>
                    <a:pt x="717378" y="1261245"/>
                    <a:pt x="708793" y="1269830"/>
                  </a:cubicBezTo>
                  <a:cubicBezTo>
                    <a:pt x="700208" y="1278415"/>
                    <a:pt x="688564" y="1283238"/>
                    <a:pt x="676423" y="1283238"/>
                  </a:cubicBezTo>
                  <a:lnTo>
                    <a:pt x="45778" y="1283238"/>
                  </a:lnTo>
                  <a:cubicBezTo>
                    <a:pt x="20496" y="1283238"/>
                    <a:pt x="0" y="1262743"/>
                    <a:pt x="0" y="1237460"/>
                  </a:cubicBezTo>
                  <a:lnTo>
                    <a:pt x="0" y="45778"/>
                  </a:lnTo>
                  <a:cubicBezTo>
                    <a:pt x="0" y="20496"/>
                    <a:pt x="20496" y="0"/>
                    <a:pt x="45778" y="0"/>
                  </a:cubicBezTo>
                  <a:close/>
                </a:path>
              </a:pathLst>
            </a:custGeom>
            <a:solidFill>
              <a:srgbClr val="000000">
                <a:alpha val="0"/>
              </a:srgbClr>
            </a:solidFill>
            <a:ln w="12700">
              <a:solidFill>
                <a:srgbClr val="000000"/>
              </a:solidFill>
            </a:ln>
          </p:spPr>
          <p:txBody>
            <a:bodyPr/>
            <a:lstStyle/>
            <a:p>
              <a:endParaRPr lang="en-US"/>
            </a:p>
          </p:txBody>
        </p:sp>
      </p:grpSp>
      <p:sp>
        <p:nvSpPr>
          <p:cNvPr id="8" name="TextBox 8"/>
          <p:cNvSpPr txBox="1"/>
          <p:nvPr/>
        </p:nvSpPr>
        <p:spPr>
          <a:xfrm>
            <a:off x="1028700" y="923925"/>
            <a:ext cx="5067300" cy="1000274"/>
          </a:xfrm>
          <a:prstGeom prst="rect">
            <a:avLst/>
          </a:prstGeom>
        </p:spPr>
        <p:txBody>
          <a:bodyPr wrap="square" lIns="0" tIns="0" rIns="0" bIns="0" rtlCol="0" anchor="t">
            <a:spAutoFit/>
          </a:bodyPr>
          <a:lstStyle/>
          <a:p>
            <a:pPr algn="l">
              <a:lnSpc>
                <a:spcPts val="7839"/>
              </a:lnSpc>
              <a:spcBef>
                <a:spcPct val="0"/>
              </a:spcBef>
            </a:pPr>
            <a:r>
              <a:rPr lang="en-US" sz="5599" spc="-22" dirty="0">
                <a:solidFill>
                  <a:srgbClr val="E50019"/>
                </a:solidFill>
                <a:latin typeface="Montserrat Bold"/>
                <a:ea typeface="Montserrat Bold"/>
                <a:cs typeface="Montserrat Bold"/>
                <a:sym typeface="Montserrat Bold"/>
              </a:rPr>
              <a:t>Header</a:t>
            </a:r>
          </a:p>
        </p:txBody>
      </p:sp>
      <p:sp>
        <p:nvSpPr>
          <p:cNvPr id="9" name="TextBox 9"/>
          <p:cNvSpPr txBox="1"/>
          <p:nvPr/>
        </p:nvSpPr>
        <p:spPr>
          <a:xfrm>
            <a:off x="1028700" y="1683982"/>
            <a:ext cx="3162300" cy="705321"/>
          </a:xfrm>
          <a:prstGeom prst="rect">
            <a:avLst/>
          </a:prstGeom>
        </p:spPr>
        <p:txBody>
          <a:bodyPr wrap="square" lIns="0" tIns="0" rIns="0" bIns="0" rtlCol="0" anchor="t">
            <a:spAutoFit/>
          </a:bodyPr>
          <a:lstStyle/>
          <a:p>
            <a:pPr algn="l">
              <a:lnSpc>
                <a:spcPts val="5459"/>
              </a:lnSpc>
              <a:spcBef>
                <a:spcPct val="0"/>
              </a:spcBef>
            </a:pPr>
            <a:r>
              <a:rPr lang="en-US" sz="3900" spc="-15" dirty="0">
                <a:solidFill>
                  <a:srgbClr val="737373"/>
                </a:solidFill>
                <a:latin typeface="Montserrat Bold"/>
                <a:ea typeface="Montserrat Bold"/>
                <a:cs typeface="Montserrat Bold"/>
                <a:sym typeface="Montserrat Bold"/>
              </a:rPr>
              <a:t>Subhead</a:t>
            </a:r>
          </a:p>
        </p:txBody>
      </p:sp>
      <p:sp>
        <p:nvSpPr>
          <p:cNvPr id="10" name="TextBox 10"/>
          <p:cNvSpPr txBox="1"/>
          <p:nvPr/>
        </p:nvSpPr>
        <p:spPr>
          <a:xfrm>
            <a:off x="16611600" y="997027"/>
            <a:ext cx="647700" cy="474489"/>
          </a:xfrm>
          <a:prstGeom prst="rect">
            <a:avLst/>
          </a:prstGeom>
        </p:spPr>
        <p:txBody>
          <a:bodyPr wrap="square" lIns="0" tIns="0" rIns="0" bIns="0" rtlCol="0" anchor="t">
            <a:spAutoFit/>
          </a:bodyPr>
          <a:lstStyle/>
          <a:p>
            <a:pPr algn="r">
              <a:lnSpc>
                <a:spcPts val="3749"/>
              </a:lnSpc>
              <a:spcBef>
                <a:spcPct val="0"/>
              </a:spcBef>
            </a:pPr>
            <a:r>
              <a:rPr lang="en-US" sz="2677" spc="-10" dirty="0">
                <a:solidFill>
                  <a:srgbClr val="B1B1B1"/>
                </a:solidFill>
                <a:latin typeface="Montserrat Semi-Bold"/>
                <a:ea typeface="Montserrat Semi-Bold"/>
                <a:cs typeface="Montserrat Semi-Bold"/>
                <a:sym typeface="Montserrat Semi-Bold"/>
              </a:rPr>
              <a:t>03</a:t>
            </a:r>
          </a:p>
        </p:txBody>
      </p:sp>
      <p:sp>
        <p:nvSpPr>
          <p:cNvPr id="11" name="Freeform 11"/>
          <p:cNvSpPr/>
          <p:nvPr/>
        </p:nvSpPr>
        <p:spPr>
          <a:xfrm rot="-5400000" flipV="1">
            <a:off x="6276869" y="-7604295"/>
            <a:ext cx="9065910" cy="9048442"/>
          </a:xfrm>
          <a:custGeom>
            <a:avLst/>
            <a:gdLst/>
            <a:ahLst/>
            <a:cxnLst/>
            <a:rect l="l" t="t" r="r" b="b"/>
            <a:pathLst>
              <a:path w="9065910" h="9048442">
                <a:moveTo>
                  <a:pt x="0" y="9048442"/>
                </a:moveTo>
                <a:lnTo>
                  <a:pt x="9065909" y="9048442"/>
                </a:lnTo>
                <a:lnTo>
                  <a:pt x="9065909" y="0"/>
                </a:lnTo>
                <a:lnTo>
                  <a:pt x="0" y="0"/>
                </a:lnTo>
                <a:lnTo>
                  <a:pt x="0" y="904844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a:off x="1028700" y="8695093"/>
            <a:ext cx="1879655" cy="563207"/>
          </a:xfrm>
          <a:custGeom>
            <a:avLst/>
            <a:gdLst/>
            <a:ahLst/>
            <a:cxnLst/>
            <a:rect l="l" t="t" r="r" b="b"/>
            <a:pathLst>
              <a:path w="1879655" h="563207">
                <a:moveTo>
                  <a:pt x="0" y="0"/>
                </a:moveTo>
                <a:lnTo>
                  <a:pt x="1879655" y="0"/>
                </a:lnTo>
                <a:lnTo>
                  <a:pt x="1879655" y="563207"/>
                </a:lnTo>
                <a:lnTo>
                  <a:pt x="0" y="563207"/>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35472" y="3307375"/>
            <a:ext cx="5223828" cy="4442124"/>
            <a:chOff x="0" y="0"/>
            <a:chExt cx="969910" cy="824771"/>
          </a:xfrm>
        </p:grpSpPr>
        <p:sp>
          <p:nvSpPr>
            <p:cNvPr id="3" name="Freeform 3"/>
            <p:cNvSpPr/>
            <p:nvPr/>
          </p:nvSpPr>
          <p:spPr>
            <a:xfrm>
              <a:off x="0" y="0"/>
              <a:ext cx="969910" cy="824771"/>
            </a:xfrm>
            <a:custGeom>
              <a:avLst/>
              <a:gdLst/>
              <a:ahLst/>
              <a:cxnLst/>
              <a:rect l="l" t="t" r="r" b="b"/>
              <a:pathLst>
                <a:path w="969910" h="824771">
                  <a:moveTo>
                    <a:pt x="34087" y="0"/>
                  </a:moveTo>
                  <a:lnTo>
                    <a:pt x="935823" y="0"/>
                  </a:lnTo>
                  <a:cubicBezTo>
                    <a:pt x="944864" y="0"/>
                    <a:pt x="953534" y="3591"/>
                    <a:pt x="959926" y="9984"/>
                  </a:cubicBezTo>
                  <a:cubicBezTo>
                    <a:pt x="966319" y="16376"/>
                    <a:pt x="969910" y="25047"/>
                    <a:pt x="969910" y="34087"/>
                  </a:cubicBezTo>
                  <a:lnTo>
                    <a:pt x="969910" y="790684"/>
                  </a:lnTo>
                  <a:cubicBezTo>
                    <a:pt x="969910" y="799724"/>
                    <a:pt x="966319" y="808394"/>
                    <a:pt x="959926" y="814787"/>
                  </a:cubicBezTo>
                  <a:cubicBezTo>
                    <a:pt x="953534" y="821180"/>
                    <a:pt x="944864" y="824771"/>
                    <a:pt x="935823" y="824771"/>
                  </a:cubicBezTo>
                  <a:lnTo>
                    <a:pt x="34087" y="824771"/>
                  </a:lnTo>
                  <a:cubicBezTo>
                    <a:pt x="15261" y="824771"/>
                    <a:pt x="0" y="809510"/>
                    <a:pt x="0" y="790684"/>
                  </a:cubicBezTo>
                  <a:lnTo>
                    <a:pt x="0" y="34087"/>
                  </a:lnTo>
                  <a:cubicBezTo>
                    <a:pt x="0" y="25047"/>
                    <a:pt x="3591" y="16376"/>
                    <a:pt x="9984" y="9984"/>
                  </a:cubicBezTo>
                  <a:cubicBezTo>
                    <a:pt x="16376" y="3591"/>
                    <a:pt x="25047" y="0"/>
                    <a:pt x="34087" y="0"/>
                  </a:cubicBezTo>
                  <a:close/>
                </a:path>
              </a:pathLst>
            </a:custGeom>
            <a:solidFill>
              <a:srgbClr val="000000">
                <a:alpha val="0"/>
              </a:srgbClr>
            </a:solidFill>
            <a:ln w="12700">
              <a:solidFill>
                <a:srgbClr val="000000"/>
              </a:solidFill>
            </a:ln>
          </p:spPr>
          <p:txBody>
            <a:bodyPr/>
            <a:lstStyle/>
            <a:p>
              <a:endParaRPr lang="en-US"/>
            </a:p>
          </p:txBody>
        </p:sp>
      </p:grpSp>
      <p:grpSp>
        <p:nvGrpSpPr>
          <p:cNvPr id="4" name="Group 4"/>
          <p:cNvGrpSpPr/>
          <p:nvPr/>
        </p:nvGrpSpPr>
        <p:grpSpPr>
          <a:xfrm>
            <a:off x="6536098" y="3321126"/>
            <a:ext cx="5223828" cy="4442124"/>
            <a:chOff x="0" y="0"/>
            <a:chExt cx="969910" cy="824771"/>
          </a:xfrm>
        </p:grpSpPr>
        <p:sp>
          <p:nvSpPr>
            <p:cNvPr id="5" name="Freeform 5"/>
            <p:cNvSpPr/>
            <p:nvPr/>
          </p:nvSpPr>
          <p:spPr>
            <a:xfrm>
              <a:off x="0" y="0"/>
              <a:ext cx="969910" cy="824771"/>
            </a:xfrm>
            <a:custGeom>
              <a:avLst/>
              <a:gdLst/>
              <a:ahLst/>
              <a:cxnLst/>
              <a:rect l="l" t="t" r="r" b="b"/>
              <a:pathLst>
                <a:path w="969910" h="824771">
                  <a:moveTo>
                    <a:pt x="34087" y="0"/>
                  </a:moveTo>
                  <a:lnTo>
                    <a:pt x="935823" y="0"/>
                  </a:lnTo>
                  <a:cubicBezTo>
                    <a:pt x="944864" y="0"/>
                    <a:pt x="953534" y="3591"/>
                    <a:pt x="959926" y="9984"/>
                  </a:cubicBezTo>
                  <a:cubicBezTo>
                    <a:pt x="966319" y="16376"/>
                    <a:pt x="969910" y="25047"/>
                    <a:pt x="969910" y="34087"/>
                  </a:cubicBezTo>
                  <a:lnTo>
                    <a:pt x="969910" y="790684"/>
                  </a:lnTo>
                  <a:cubicBezTo>
                    <a:pt x="969910" y="799724"/>
                    <a:pt x="966319" y="808394"/>
                    <a:pt x="959926" y="814787"/>
                  </a:cubicBezTo>
                  <a:cubicBezTo>
                    <a:pt x="953534" y="821180"/>
                    <a:pt x="944864" y="824771"/>
                    <a:pt x="935823" y="824771"/>
                  </a:cubicBezTo>
                  <a:lnTo>
                    <a:pt x="34087" y="824771"/>
                  </a:lnTo>
                  <a:cubicBezTo>
                    <a:pt x="15261" y="824771"/>
                    <a:pt x="0" y="809510"/>
                    <a:pt x="0" y="790684"/>
                  </a:cubicBezTo>
                  <a:lnTo>
                    <a:pt x="0" y="34087"/>
                  </a:lnTo>
                  <a:cubicBezTo>
                    <a:pt x="0" y="25047"/>
                    <a:pt x="3591" y="16376"/>
                    <a:pt x="9984" y="9984"/>
                  </a:cubicBezTo>
                  <a:cubicBezTo>
                    <a:pt x="16376" y="3591"/>
                    <a:pt x="25047" y="0"/>
                    <a:pt x="34087" y="0"/>
                  </a:cubicBezTo>
                  <a:close/>
                </a:path>
              </a:pathLst>
            </a:custGeom>
            <a:solidFill>
              <a:srgbClr val="000000">
                <a:alpha val="0"/>
              </a:srgbClr>
            </a:solidFill>
            <a:ln w="12700">
              <a:solidFill>
                <a:srgbClr val="000000"/>
              </a:solidFill>
            </a:ln>
          </p:spPr>
          <p:txBody>
            <a:bodyPr/>
            <a:lstStyle/>
            <a:p>
              <a:endParaRPr lang="en-US"/>
            </a:p>
          </p:txBody>
        </p:sp>
      </p:grpSp>
      <p:grpSp>
        <p:nvGrpSpPr>
          <p:cNvPr id="6" name="Group 6"/>
          <p:cNvGrpSpPr/>
          <p:nvPr/>
        </p:nvGrpSpPr>
        <p:grpSpPr>
          <a:xfrm>
            <a:off x="1028700" y="3307375"/>
            <a:ext cx="5223828" cy="4442124"/>
            <a:chOff x="0" y="0"/>
            <a:chExt cx="969910" cy="824771"/>
          </a:xfrm>
        </p:grpSpPr>
        <p:sp>
          <p:nvSpPr>
            <p:cNvPr id="7" name="Freeform 7"/>
            <p:cNvSpPr/>
            <p:nvPr/>
          </p:nvSpPr>
          <p:spPr>
            <a:xfrm>
              <a:off x="0" y="0"/>
              <a:ext cx="969910" cy="824771"/>
            </a:xfrm>
            <a:custGeom>
              <a:avLst/>
              <a:gdLst/>
              <a:ahLst/>
              <a:cxnLst/>
              <a:rect l="l" t="t" r="r" b="b"/>
              <a:pathLst>
                <a:path w="969910" h="824771">
                  <a:moveTo>
                    <a:pt x="34087" y="0"/>
                  </a:moveTo>
                  <a:lnTo>
                    <a:pt x="935823" y="0"/>
                  </a:lnTo>
                  <a:cubicBezTo>
                    <a:pt x="944864" y="0"/>
                    <a:pt x="953534" y="3591"/>
                    <a:pt x="959926" y="9984"/>
                  </a:cubicBezTo>
                  <a:cubicBezTo>
                    <a:pt x="966319" y="16376"/>
                    <a:pt x="969910" y="25047"/>
                    <a:pt x="969910" y="34087"/>
                  </a:cubicBezTo>
                  <a:lnTo>
                    <a:pt x="969910" y="790684"/>
                  </a:lnTo>
                  <a:cubicBezTo>
                    <a:pt x="969910" y="799724"/>
                    <a:pt x="966319" y="808394"/>
                    <a:pt x="959926" y="814787"/>
                  </a:cubicBezTo>
                  <a:cubicBezTo>
                    <a:pt x="953534" y="821180"/>
                    <a:pt x="944864" y="824771"/>
                    <a:pt x="935823" y="824771"/>
                  </a:cubicBezTo>
                  <a:lnTo>
                    <a:pt x="34087" y="824771"/>
                  </a:lnTo>
                  <a:cubicBezTo>
                    <a:pt x="15261" y="824771"/>
                    <a:pt x="0" y="809510"/>
                    <a:pt x="0" y="790684"/>
                  </a:cubicBezTo>
                  <a:lnTo>
                    <a:pt x="0" y="34087"/>
                  </a:lnTo>
                  <a:cubicBezTo>
                    <a:pt x="0" y="25047"/>
                    <a:pt x="3591" y="16376"/>
                    <a:pt x="9984" y="9984"/>
                  </a:cubicBezTo>
                  <a:cubicBezTo>
                    <a:pt x="16376" y="3591"/>
                    <a:pt x="25047" y="0"/>
                    <a:pt x="34087" y="0"/>
                  </a:cubicBezTo>
                  <a:close/>
                </a:path>
              </a:pathLst>
            </a:custGeom>
            <a:solidFill>
              <a:srgbClr val="000000">
                <a:alpha val="0"/>
              </a:srgbClr>
            </a:solidFill>
            <a:ln w="12700">
              <a:solidFill>
                <a:srgbClr val="000000"/>
              </a:solidFill>
            </a:ln>
          </p:spPr>
          <p:txBody>
            <a:bodyPr/>
            <a:lstStyle/>
            <a:p>
              <a:endParaRPr lang="en-US"/>
            </a:p>
          </p:txBody>
        </p:sp>
      </p:grpSp>
      <p:sp>
        <p:nvSpPr>
          <p:cNvPr id="8" name="TextBox 8"/>
          <p:cNvSpPr txBox="1"/>
          <p:nvPr/>
        </p:nvSpPr>
        <p:spPr>
          <a:xfrm>
            <a:off x="1028700" y="799783"/>
            <a:ext cx="3695700" cy="1000274"/>
          </a:xfrm>
          <a:prstGeom prst="rect">
            <a:avLst/>
          </a:prstGeom>
        </p:spPr>
        <p:txBody>
          <a:bodyPr wrap="square" lIns="0" tIns="0" rIns="0" bIns="0" rtlCol="0" anchor="t">
            <a:spAutoFit/>
          </a:bodyPr>
          <a:lstStyle/>
          <a:p>
            <a:pPr algn="l">
              <a:lnSpc>
                <a:spcPts val="7839"/>
              </a:lnSpc>
              <a:spcBef>
                <a:spcPct val="0"/>
              </a:spcBef>
            </a:pPr>
            <a:r>
              <a:rPr lang="en-US" sz="5599" spc="-22" dirty="0">
                <a:solidFill>
                  <a:srgbClr val="E50019"/>
                </a:solidFill>
                <a:latin typeface="Montserrat Bold"/>
                <a:ea typeface="Montserrat Bold"/>
                <a:cs typeface="Montserrat Bold"/>
                <a:sym typeface="Montserrat Bold"/>
              </a:rPr>
              <a:t>Header</a:t>
            </a:r>
          </a:p>
        </p:txBody>
      </p:sp>
      <p:sp>
        <p:nvSpPr>
          <p:cNvPr id="9" name="TextBox 9"/>
          <p:cNvSpPr txBox="1"/>
          <p:nvPr/>
        </p:nvSpPr>
        <p:spPr>
          <a:xfrm>
            <a:off x="1028700" y="1559839"/>
            <a:ext cx="3298395" cy="705321"/>
          </a:xfrm>
          <a:prstGeom prst="rect">
            <a:avLst/>
          </a:prstGeom>
        </p:spPr>
        <p:txBody>
          <a:bodyPr wrap="square" lIns="0" tIns="0" rIns="0" bIns="0" rtlCol="0" anchor="t">
            <a:spAutoFit/>
          </a:bodyPr>
          <a:lstStyle/>
          <a:p>
            <a:pPr algn="l">
              <a:lnSpc>
                <a:spcPts val="5459"/>
              </a:lnSpc>
              <a:spcBef>
                <a:spcPct val="0"/>
              </a:spcBef>
            </a:pPr>
            <a:r>
              <a:rPr lang="en-US" sz="3900" spc="-15" dirty="0">
                <a:solidFill>
                  <a:srgbClr val="737373"/>
                </a:solidFill>
                <a:latin typeface="Montserrat Bold"/>
                <a:ea typeface="Montserrat Bold"/>
                <a:cs typeface="Montserrat Bold"/>
                <a:sym typeface="Montserrat Bold"/>
              </a:rPr>
              <a:t>Subhead</a:t>
            </a:r>
          </a:p>
        </p:txBody>
      </p:sp>
      <p:sp>
        <p:nvSpPr>
          <p:cNvPr id="10" name="TextBox 10"/>
          <p:cNvSpPr txBox="1"/>
          <p:nvPr/>
        </p:nvSpPr>
        <p:spPr>
          <a:xfrm>
            <a:off x="5453851" y="1009650"/>
            <a:ext cx="4940008" cy="1081963"/>
          </a:xfrm>
          <a:prstGeom prst="rect">
            <a:avLst/>
          </a:prstGeom>
        </p:spPr>
        <p:txBody>
          <a:bodyPr lIns="0" tIns="0" rIns="0" bIns="0" rtlCol="0" anchor="t">
            <a:spAutoFit/>
          </a:bodyPr>
          <a:lstStyle/>
          <a:p>
            <a:pPr algn="l">
              <a:lnSpc>
                <a:spcPts val="1789"/>
              </a:lnSpc>
              <a:spcBef>
                <a:spcPct val="0"/>
              </a:spcBef>
            </a:pPr>
            <a:r>
              <a:rPr lang="en-US" sz="1278" spc="-5">
                <a:solidFill>
                  <a:srgbClr val="737373"/>
                </a:solidFill>
                <a:latin typeface="Montserrat Bold"/>
                <a:ea typeface="Montserrat Bold"/>
                <a:cs typeface="Montserrat Bold"/>
                <a:sym typeface="Montserrat Bold"/>
              </a:rPr>
              <a:t>Lorem ipsum dolor sit amet, consectetur adipiscing elit, sed do eiusmod tempor incididunt ut labore et dolore magna aliqua. Ut enim ad minim veniam, quis nostrud exercitation ullamco laboris nisi ut aliquip ex ea commodo consequat. Duis aute irure dolor in reprehenderit.</a:t>
            </a:r>
          </a:p>
        </p:txBody>
      </p:sp>
      <p:sp>
        <p:nvSpPr>
          <p:cNvPr id="11" name="TextBox 11"/>
          <p:cNvSpPr txBox="1"/>
          <p:nvPr/>
        </p:nvSpPr>
        <p:spPr>
          <a:xfrm>
            <a:off x="11520615" y="1009650"/>
            <a:ext cx="4940008" cy="1081963"/>
          </a:xfrm>
          <a:prstGeom prst="rect">
            <a:avLst/>
          </a:prstGeom>
        </p:spPr>
        <p:txBody>
          <a:bodyPr lIns="0" tIns="0" rIns="0" bIns="0" rtlCol="0" anchor="t">
            <a:spAutoFit/>
          </a:bodyPr>
          <a:lstStyle/>
          <a:p>
            <a:pPr algn="l">
              <a:lnSpc>
                <a:spcPts val="1789"/>
              </a:lnSpc>
              <a:spcBef>
                <a:spcPct val="0"/>
              </a:spcBef>
            </a:pPr>
            <a:r>
              <a:rPr lang="en-US" sz="1278" spc="-5" dirty="0">
                <a:solidFill>
                  <a:srgbClr val="737373"/>
                </a:solidFill>
                <a:latin typeface="Montserrat Bold"/>
                <a:ea typeface="Montserrat Bold"/>
                <a:cs typeface="Montserrat Bold"/>
                <a:sym typeface="Montserrat Bold"/>
              </a:rPr>
              <a:t>Lorem ipsum dolor sit </a:t>
            </a:r>
            <a:r>
              <a:rPr lang="en-US" sz="1278" spc="-5" dirty="0" err="1">
                <a:solidFill>
                  <a:srgbClr val="737373"/>
                </a:solidFill>
                <a:latin typeface="Montserrat Bold"/>
                <a:ea typeface="Montserrat Bold"/>
                <a:cs typeface="Montserrat Bold"/>
                <a:sym typeface="Montserrat Bold"/>
              </a:rPr>
              <a:t>amet</a:t>
            </a:r>
            <a:r>
              <a:rPr lang="en-US" sz="1278" spc="-5" dirty="0">
                <a:solidFill>
                  <a:srgbClr val="737373"/>
                </a:solidFill>
                <a:latin typeface="Montserrat Bold"/>
                <a:ea typeface="Montserrat Bold"/>
                <a:cs typeface="Montserrat Bold"/>
                <a:sym typeface="Montserrat Bold"/>
              </a:rPr>
              <a:t>, </a:t>
            </a:r>
            <a:r>
              <a:rPr lang="en-US" sz="1278" spc="-5" dirty="0" err="1">
                <a:solidFill>
                  <a:srgbClr val="737373"/>
                </a:solidFill>
                <a:latin typeface="Montserrat Bold"/>
                <a:ea typeface="Montserrat Bold"/>
                <a:cs typeface="Montserrat Bold"/>
                <a:sym typeface="Montserrat Bold"/>
              </a:rPr>
              <a:t>consectetur</a:t>
            </a:r>
            <a:r>
              <a:rPr lang="en-US" sz="1278" spc="-5" dirty="0">
                <a:solidFill>
                  <a:srgbClr val="737373"/>
                </a:solidFill>
                <a:latin typeface="Montserrat Bold"/>
                <a:ea typeface="Montserrat Bold"/>
                <a:cs typeface="Montserrat Bold"/>
                <a:sym typeface="Montserrat Bold"/>
              </a:rPr>
              <a:t> </a:t>
            </a:r>
            <a:r>
              <a:rPr lang="en-US" sz="1278" spc="-5" dirty="0" err="1">
                <a:solidFill>
                  <a:srgbClr val="737373"/>
                </a:solidFill>
                <a:latin typeface="Montserrat Bold"/>
                <a:ea typeface="Montserrat Bold"/>
                <a:cs typeface="Montserrat Bold"/>
                <a:sym typeface="Montserrat Bold"/>
              </a:rPr>
              <a:t>adipiscing</a:t>
            </a:r>
            <a:r>
              <a:rPr lang="en-US" sz="1278" spc="-5" dirty="0">
                <a:solidFill>
                  <a:srgbClr val="737373"/>
                </a:solidFill>
                <a:latin typeface="Montserrat Bold"/>
                <a:ea typeface="Montserrat Bold"/>
                <a:cs typeface="Montserrat Bold"/>
                <a:sym typeface="Montserrat Bold"/>
              </a:rPr>
              <a:t> </a:t>
            </a:r>
            <a:r>
              <a:rPr lang="en-US" sz="1278" spc="-5" dirty="0" err="1">
                <a:solidFill>
                  <a:srgbClr val="737373"/>
                </a:solidFill>
                <a:latin typeface="Montserrat Bold"/>
                <a:ea typeface="Montserrat Bold"/>
                <a:cs typeface="Montserrat Bold"/>
                <a:sym typeface="Montserrat Bold"/>
              </a:rPr>
              <a:t>elit</a:t>
            </a:r>
            <a:r>
              <a:rPr lang="en-US" sz="1278" spc="-5" dirty="0">
                <a:solidFill>
                  <a:srgbClr val="737373"/>
                </a:solidFill>
                <a:latin typeface="Montserrat Bold"/>
                <a:ea typeface="Montserrat Bold"/>
                <a:cs typeface="Montserrat Bold"/>
                <a:sym typeface="Montserrat Bold"/>
              </a:rPr>
              <a:t>, </a:t>
            </a:r>
            <a:r>
              <a:rPr lang="en-US" sz="1278" spc="-5" dirty="0" err="1">
                <a:solidFill>
                  <a:srgbClr val="737373"/>
                </a:solidFill>
                <a:latin typeface="Montserrat Bold"/>
                <a:ea typeface="Montserrat Bold"/>
                <a:cs typeface="Montserrat Bold"/>
                <a:sym typeface="Montserrat Bold"/>
              </a:rPr>
              <a:t>sed</a:t>
            </a:r>
            <a:r>
              <a:rPr lang="en-US" sz="1278" spc="-5" dirty="0">
                <a:solidFill>
                  <a:srgbClr val="737373"/>
                </a:solidFill>
                <a:latin typeface="Montserrat Bold"/>
                <a:ea typeface="Montserrat Bold"/>
                <a:cs typeface="Montserrat Bold"/>
                <a:sym typeface="Montserrat Bold"/>
              </a:rPr>
              <a:t> do </a:t>
            </a:r>
            <a:r>
              <a:rPr lang="en-US" sz="1278" spc="-5" dirty="0" err="1">
                <a:solidFill>
                  <a:srgbClr val="737373"/>
                </a:solidFill>
                <a:latin typeface="Montserrat Bold"/>
                <a:ea typeface="Montserrat Bold"/>
                <a:cs typeface="Montserrat Bold"/>
                <a:sym typeface="Montserrat Bold"/>
              </a:rPr>
              <a:t>eiusmod</a:t>
            </a:r>
            <a:r>
              <a:rPr lang="en-US" sz="1278" spc="-5" dirty="0">
                <a:solidFill>
                  <a:srgbClr val="737373"/>
                </a:solidFill>
                <a:latin typeface="Montserrat Bold"/>
                <a:ea typeface="Montserrat Bold"/>
                <a:cs typeface="Montserrat Bold"/>
                <a:sym typeface="Montserrat Bold"/>
              </a:rPr>
              <a:t> </a:t>
            </a:r>
            <a:r>
              <a:rPr lang="en-US" sz="1278" spc="-5" dirty="0" err="1">
                <a:solidFill>
                  <a:srgbClr val="737373"/>
                </a:solidFill>
                <a:latin typeface="Montserrat Bold"/>
                <a:ea typeface="Montserrat Bold"/>
                <a:cs typeface="Montserrat Bold"/>
                <a:sym typeface="Montserrat Bold"/>
              </a:rPr>
              <a:t>tempor</a:t>
            </a:r>
            <a:r>
              <a:rPr lang="en-US" sz="1278" spc="-5" dirty="0">
                <a:solidFill>
                  <a:srgbClr val="737373"/>
                </a:solidFill>
                <a:latin typeface="Montserrat Bold"/>
                <a:ea typeface="Montserrat Bold"/>
                <a:cs typeface="Montserrat Bold"/>
                <a:sym typeface="Montserrat Bold"/>
              </a:rPr>
              <a:t> </a:t>
            </a:r>
            <a:r>
              <a:rPr lang="en-US" sz="1278" spc="-5" dirty="0" err="1">
                <a:solidFill>
                  <a:srgbClr val="737373"/>
                </a:solidFill>
                <a:latin typeface="Montserrat Bold"/>
                <a:ea typeface="Montserrat Bold"/>
                <a:cs typeface="Montserrat Bold"/>
                <a:sym typeface="Montserrat Bold"/>
              </a:rPr>
              <a:t>incididunt</a:t>
            </a:r>
            <a:r>
              <a:rPr lang="en-US" sz="1278" spc="-5" dirty="0">
                <a:solidFill>
                  <a:srgbClr val="737373"/>
                </a:solidFill>
                <a:latin typeface="Montserrat Bold"/>
                <a:ea typeface="Montserrat Bold"/>
                <a:cs typeface="Montserrat Bold"/>
                <a:sym typeface="Montserrat Bold"/>
              </a:rPr>
              <a:t> </a:t>
            </a:r>
            <a:r>
              <a:rPr lang="en-US" sz="1278" spc="-5" dirty="0" err="1">
                <a:solidFill>
                  <a:srgbClr val="737373"/>
                </a:solidFill>
                <a:latin typeface="Montserrat Bold"/>
                <a:ea typeface="Montserrat Bold"/>
                <a:cs typeface="Montserrat Bold"/>
                <a:sym typeface="Montserrat Bold"/>
              </a:rPr>
              <a:t>ut</a:t>
            </a:r>
            <a:r>
              <a:rPr lang="en-US" sz="1278" spc="-5" dirty="0">
                <a:solidFill>
                  <a:srgbClr val="737373"/>
                </a:solidFill>
                <a:latin typeface="Montserrat Bold"/>
                <a:ea typeface="Montserrat Bold"/>
                <a:cs typeface="Montserrat Bold"/>
                <a:sym typeface="Montserrat Bold"/>
              </a:rPr>
              <a:t> </a:t>
            </a:r>
            <a:r>
              <a:rPr lang="en-US" sz="1278" spc="-5" dirty="0" err="1">
                <a:solidFill>
                  <a:srgbClr val="737373"/>
                </a:solidFill>
                <a:latin typeface="Montserrat Bold"/>
                <a:ea typeface="Montserrat Bold"/>
                <a:cs typeface="Montserrat Bold"/>
                <a:sym typeface="Montserrat Bold"/>
              </a:rPr>
              <a:t>labore</a:t>
            </a:r>
            <a:r>
              <a:rPr lang="en-US" sz="1278" spc="-5" dirty="0">
                <a:solidFill>
                  <a:srgbClr val="737373"/>
                </a:solidFill>
                <a:latin typeface="Montserrat Bold"/>
                <a:ea typeface="Montserrat Bold"/>
                <a:cs typeface="Montserrat Bold"/>
                <a:sym typeface="Montserrat Bold"/>
              </a:rPr>
              <a:t> et </a:t>
            </a:r>
            <a:r>
              <a:rPr lang="en-US" sz="1278" spc="-5" dirty="0" err="1">
                <a:solidFill>
                  <a:srgbClr val="737373"/>
                </a:solidFill>
                <a:latin typeface="Montserrat Bold"/>
                <a:ea typeface="Montserrat Bold"/>
                <a:cs typeface="Montserrat Bold"/>
                <a:sym typeface="Montserrat Bold"/>
              </a:rPr>
              <a:t>dolore</a:t>
            </a:r>
            <a:r>
              <a:rPr lang="en-US" sz="1278" spc="-5" dirty="0">
                <a:solidFill>
                  <a:srgbClr val="737373"/>
                </a:solidFill>
                <a:latin typeface="Montserrat Bold"/>
                <a:ea typeface="Montserrat Bold"/>
                <a:cs typeface="Montserrat Bold"/>
                <a:sym typeface="Montserrat Bold"/>
              </a:rPr>
              <a:t> magna </a:t>
            </a:r>
            <a:r>
              <a:rPr lang="en-US" sz="1278" spc="-5" dirty="0" err="1">
                <a:solidFill>
                  <a:srgbClr val="737373"/>
                </a:solidFill>
                <a:latin typeface="Montserrat Bold"/>
                <a:ea typeface="Montserrat Bold"/>
                <a:cs typeface="Montserrat Bold"/>
                <a:sym typeface="Montserrat Bold"/>
              </a:rPr>
              <a:t>aliqua</a:t>
            </a:r>
            <a:r>
              <a:rPr lang="en-US" sz="1278" spc="-5" dirty="0">
                <a:solidFill>
                  <a:srgbClr val="737373"/>
                </a:solidFill>
                <a:latin typeface="Montserrat Bold"/>
                <a:ea typeface="Montserrat Bold"/>
                <a:cs typeface="Montserrat Bold"/>
                <a:sym typeface="Montserrat Bold"/>
              </a:rPr>
              <a:t>. </a:t>
            </a:r>
            <a:r>
              <a:rPr lang="en-US" sz="1278" spc="-5" dirty="0" err="1">
                <a:solidFill>
                  <a:srgbClr val="737373"/>
                </a:solidFill>
                <a:latin typeface="Montserrat Bold"/>
                <a:ea typeface="Montserrat Bold"/>
                <a:cs typeface="Montserrat Bold"/>
                <a:sym typeface="Montserrat Bold"/>
              </a:rPr>
              <a:t>Ut</a:t>
            </a:r>
            <a:r>
              <a:rPr lang="en-US" sz="1278" spc="-5" dirty="0">
                <a:solidFill>
                  <a:srgbClr val="737373"/>
                </a:solidFill>
                <a:latin typeface="Montserrat Bold"/>
                <a:ea typeface="Montserrat Bold"/>
                <a:cs typeface="Montserrat Bold"/>
                <a:sym typeface="Montserrat Bold"/>
              </a:rPr>
              <a:t> </a:t>
            </a:r>
            <a:r>
              <a:rPr lang="en-US" sz="1278" spc="-5" dirty="0" err="1">
                <a:solidFill>
                  <a:srgbClr val="737373"/>
                </a:solidFill>
                <a:latin typeface="Montserrat Bold"/>
                <a:ea typeface="Montserrat Bold"/>
                <a:cs typeface="Montserrat Bold"/>
                <a:sym typeface="Montserrat Bold"/>
              </a:rPr>
              <a:t>enim</a:t>
            </a:r>
            <a:r>
              <a:rPr lang="en-US" sz="1278" spc="-5" dirty="0">
                <a:solidFill>
                  <a:srgbClr val="737373"/>
                </a:solidFill>
                <a:latin typeface="Montserrat Bold"/>
                <a:ea typeface="Montserrat Bold"/>
                <a:cs typeface="Montserrat Bold"/>
                <a:sym typeface="Montserrat Bold"/>
              </a:rPr>
              <a:t> ad minim </a:t>
            </a:r>
            <a:r>
              <a:rPr lang="en-US" sz="1278" spc="-5" dirty="0" err="1">
                <a:solidFill>
                  <a:srgbClr val="737373"/>
                </a:solidFill>
                <a:latin typeface="Montserrat Bold"/>
                <a:ea typeface="Montserrat Bold"/>
                <a:cs typeface="Montserrat Bold"/>
                <a:sym typeface="Montserrat Bold"/>
              </a:rPr>
              <a:t>veniam</a:t>
            </a:r>
            <a:r>
              <a:rPr lang="en-US" sz="1278" spc="-5" dirty="0">
                <a:solidFill>
                  <a:srgbClr val="737373"/>
                </a:solidFill>
                <a:latin typeface="Montserrat Bold"/>
                <a:ea typeface="Montserrat Bold"/>
                <a:cs typeface="Montserrat Bold"/>
                <a:sym typeface="Montserrat Bold"/>
              </a:rPr>
              <a:t>, </a:t>
            </a:r>
            <a:r>
              <a:rPr lang="en-US" sz="1278" spc="-5" dirty="0" err="1">
                <a:solidFill>
                  <a:srgbClr val="737373"/>
                </a:solidFill>
                <a:latin typeface="Montserrat Bold"/>
                <a:ea typeface="Montserrat Bold"/>
                <a:cs typeface="Montserrat Bold"/>
                <a:sym typeface="Montserrat Bold"/>
              </a:rPr>
              <a:t>quis</a:t>
            </a:r>
            <a:r>
              <a:rPr lang="en-US" sz="1278" spc="-5" dirty="0">
                <a:solidFill>
                  <a:srgbClr val="737373"/>
                </a:solidFill>
                <a:latin typeface="Montserrat Bold"/>
                <a:ea typeface="Montserrat Bold"/>
                <a:cs typeface="Montserrat Bold"/>
                <a:sym typeface="Montserrat Bold"/>
              </a:rPr>
              <a:t> </a:t>
            </a:r>
            <a:r>
              <a:rPr lang="en-US" sz="1278" spc="-5" dirty="0" err="1">
                <a:solidFill>
                  <a:srgbClr val="737373"/>
                </a:solidFill>
                <a:latin typeface="Montserrat Bold"/>
                <a:ea typeface="Montserrat Bold"/>
                <a:cs typeface="Montserrat Bold"/>
                <a:sym typeface="Montserrat Bold"/>
              </a:rPr>
              <a:t>nostrud</a:t>
            </a:r>
            <a:r>
              <a:rPr lang="en-US" sz="1278" spc="-5" dirty="0">
                <a:solidFill>
                  <a:srgbClr val="737373"/>
                </a:solidFill>
                <a:latin typeface="Montserrat Bold"/>
                <a:ea typeface="Montserrat Bold"/>
                <a:cs typeface="Montserrat Bold"/>
                <a:sym typeface="Montserrat Bold"/>
              </a:rPr>
              <a:t> exercitation </a:t>
            </a:r>
            <a:r>
              <a:rPr lang="en-US" sz="1278" spc="-5" dirty="0" err="1">
                <a:solidFill>
                  <a:srgbClr val="737373"/>
                </a:solidFill>
                <a:latin typeface="Montserrat Bold"/>
                <a:ea typeface="Montserrat Bold"/>
                <a:cs typeface="Montserrat Bold"/>
                <a:sym typeface="Montserrat Bold"/>
              </a:rPr>
              <a:t>ullamco</a:t>
            </a:r>
            <a:r>
              <a:rPr lang="en-US" sz="1278" spc="-5" dirty="0">
                <a:solidFill>
                  <a:srgbClr val="737373"/>
                </a:solidFill>
                <a:latin typeface="Montserrat Bold"/>
                <a:ea typeface="Montserrat Bold"/>
                <a:cs typeface="Montserrat Bold"/>
                <a:sym typeface="Montserrat Bold"/>
              </a:rPr>
              <a:t> </a:t>
            </a:r>
            <a:r>
              <a:rPr lang="en-US" sz="1278" spc="-5" dirty="0" err="1">
                <a:solidFill>
                  <a:srgbClr val="737373"/>
                </a:solidFill>
                <a:latin typeface="Montserrat Bold"/>
                <a:ea typeface="Montserrat Bold"/>
                <a:cs typeface="Montserrat Bold"/>
                <a:sym typeface="Montserrat Bold"/>
              </a:rPr>
              <a:t>laboris</a:t>
            </a:r>
            <a:r>
              <a:rPr lang="en-US" sz="1278" spc="-5" dirty="0">
                <a:solidFill>
                  <a:srgbClr val="737373"/>
                </a:solidFill>
                <a:latin typeface="Montserrat Bold"/>
                <a:ea typeface="Montserrat Bold"/>
                <a:cs typeface="Montserrat Bold"/>
                <a:sym typeface="Montserrat Bold"/>
              </a:rPr>
              <a:t> nisi </a:t>
            </a:r>
            <a:r>
              <a:rPr lang="en-US" sz="1278" spc="-5" dirty="0" err="1">
                <a:solidFill>
                  <a:srgbClr val="737373"/>
                </a:solidFill>
                <a:latin typeface="Montserrat Bold"/>
                <a:ea typeface="Montserrat Bold"/>
                <a:cs typeface="Montserrat Bold"/>
                <a:sym typeface="Montserrat Bold"/>
              </a:rPr>
              <a:t>ut</a:t>
            </a:r>
            <a:r>
              <a:rPr lang="en-US" sz="1278" spc="-5" dirty="0">
                <a:solidFill>
                  <a:srgbClr val="737373"/>
                </a:solidFill>
                <a:latin typeface="Montserrat Bold"/>
                <a:ea typeface="Montserrat Bold"/>
                <a:cs typeface="Montserrat Bold"/>
                <a:sym typeface="Montserrat Bold"/>
              </a:rPr>
              <a:t> </a:t>
            </a:r>
            <a:r>
              <a:rPr lang="en-US" sz="1278" spc="-5" dirty="0" err="1">
                <a:solidFill>
                  <a:srgbClr val="737373"/>
                </a:solidFill>
                <a:latin typeface="Montserrat Bold"/>
                <a:ea typeface="Montserrat Bold"/>
                <a:cs typeface="Montserrat Bold"/>
                <a:sym typeface="Montserrat Bold"/>
              </a:rPr>
              <a:t>aliquip</a:t>
            </a:r>
            <a:r>
              <a:rPr lang="en-US" sz="1278" spc="-5" dirty="0">
                <a:solidFill>
                  <a:srgbClr val="737373"/>
                </a:solidFill>
                <a:latin typeface="Montserrat Bold"/>
                <a:ea typeface="Montserrat Bold"/>
                <a:cs typeface="Montserrat Bold"/>
                <a:sym typeface="Montserrat Bold"/>
              </a:rPr>
              <a:t> ex </a:t>
            </a:r>
            <a:r>
              <a:rPr lang="en-US" sz="1278" spc="-5" dirty="0" err="1">
                <a:solidFill>
                  <a:srgbClr val="737373"/>
                </a:solidFill>
                <a:latin typeface="Montserrat Bold"/>
                <a:ea typeface="Montserrat Bold"/>
                <a:cs typeface="Montserrat Bold"/>
                <a:sym typeface="Montserrat Bold"/>
              </a:rPr>
              <a:t>ea</a:t>
            </a:r>
            <a:r>
              <a:rPr lang="en-US" sz="1278" spc="-5" dirty="0">
                <a:solidFill>
                  <a:srgbClr val="737373"/>
                </a:solidFill>
                <a:latin typeface="Montserrat Bold"/>
                <a:ea typeface="Montserrat Bold"/>
                <a:cs typeface="Montserrat Bold"/>
                <a:sym typeface="Montserrat Bold"/>
              </a:rPr>
              <a:t> </a:t>
            </a:r>
            <a:r>
              <a:rPr lang="en-US" sz="1278" spc="-5" dirty="0" err="1">
                <a:solidFill>
                  <a:srgbClr val="737373"/>
                </a:solidFill>
                <a:latin typeface="Montserrat Bold"/>
                <a:ea typeface="Montserrat Bold"/>
                <a:cs typeface="Montserrat Bold"/>
                <a:sym typeface="Montserrat Bold"/>
              </a:rPr>
              <a:t>commodo</a:t>
            </a:r>
            <a:r>
              <a:rPr lang="en-US" sz="1278" spc="-5" dirty="0">
                <a:solidFill>
                  <a:srgbClr val="737373"/>
                </a:solidFill>
                <a:latin typeface="Montserrat Bold"/>
                <a:ea typeface="Montserrat Bold"/>
                <a:cs typeface="Montserrat Bold"/>
                <a:sym typeface="Montserrat Bold"/>
              </a:rPr>
              <a:t> </a:t>
            </a:r>
            <a:r>
              <a:rPr lang="en-US" sz="1278" spc="-5" dirty="0" err="1">
                <a:solidFill>
                  <a:srgbClr val="737373"/>
                </a:solidFill>
                <a:latin typeface="Montserrat Bold"/>
                <a:ea typeface="Montserrat Bold"/>
                <a:cs typeface="Montserrat Bold"/>
                <a:sym typeface="Montserrat Bold"/>
              </a:rPr>
              <a:t>consequat</a:t>
            </a:r>
            <a:r>
              <a:rPr lang="en-US" sz="1278" spc="-5" dirty="0">
                <a:solidFill>
                  <a:srgbClr val="737373"/>
                </a:solidFill>
                <a:latin typeface="Montserrat Bold"/>
                <a:ea typeface="Montserrat Bold"/>
                <a:cs typeface="Montserrat Bold"/>
                <a:sym typeface="Montserrat Bold"/>
              </a:rPr>
              <a:t>. </a:t>
            </a:r>
            <a:r>
              <a:rPr lang="en-US" sz="1278" spc="-5" dirty="0" err="1">
                <a:solidFill>
                  <a:srgbClr val="737373"/>
                </a:solidFill>
                <a:latin typeface="Montserrat Bold"/>
                <a:ea typeface="Montserrat Bold"/>
                <a:cs typeface="Montserrat Bold"/>
                <a:sym typeface="Montserrat Bold"/>
              </a:rPr>
              <a:t>Duis</a:t>
            </a:r>
            <a:r>
              <a:rPr lang="en-US" sz="1278" spc="-5" dirty="0">
                <a:solidFill>
                  <a:srgbClr val="737373"/>
                </a:solidFill>
                <a:latin typeface="Montserrat Bold"/>
                <a:ea typeface="Montserrat Bold"/>
                <a:cs typeface="Montserrat Bold"/>
                <a:sym typeface="Montserrat Bold"/>
              </a:rPr>
              <a:t> </a:t>
            </a:r>
            <a:r>
              <a:rPr lang="en-US" sz="1278" spc="-5" dirty="0" err="1">
                <a:solidFill>
                  <a:srgbClr val="737373"/>
                </a:solidFill>
                <a:latin typeface="Montserrat Bold"/>
                <a:ea typeface="Montserrat Bold"/>
                <a:cs typeface="Montserrat Bold"/>
                <a:sym typeface="Montserrat Bold"/>
              </a:rPr>
              <a:t>aute</a:t>
            </a:r>
            <a:r>
              <a:rPr lang="en-US" sz="1278" spc="-5" dirty="0">
                <a:solidFill>
                  <a:srgbClr val="737373"/>
                </a:solidFill>
                <a:latin typeface="Montserrat Bold"/>
                <a:ea typeface="Montserrat Bold"/>
                <a:cs typeface="Montserrat Bold"/>
                <a:sym typeface="Montserrat Bold"/>
              </a:rPr>
              <a:t> </a:t>
            </a:r>
            <a:r>
              <a:rPr lang="en-US" sz="1278" spc="-5" dirty="0" err="1">
                <a:solidFill>
                  <a:srgbClr val="737373"/>
                </a:solidFill>
                <a:latin typeface="Montserrat Bold"/>
                <a:ea typeface="Montserrat Bold"/>
                <a:cs typeface="Montserrat Bold"/>
                <a:sym typeface="Montserrat Bold"/>
              </a:rPr>
              <a:t>irure</a:t>
            </a:r>
            <a:r>
              <a:rPr lang="en-US" sz="1278" spc="-5" dirty="0">
                <a:solidFill>
                  <a:srgbClr val="737373"/>
                </a:solidFill>
                <a:latin typeface="Montserrat Bold"/>
                <a:ea typeface="Montserrat Bold"/>
                <a:cs typeface="Montserrat Bold"/>
                <a:sym typeface="Montserrat Bold"/>
              </a:rPr>
              <a:t> dolor in </a:t>
            </a:r>
            <a:r>
              <a:rPr lang="en-US" sz="1278" spc="-5" dirty="0" err="1">
                <a:solidFill>
                  <a:srgbClr val="737373"/>
                </a:solidFill>
                <a:latin typeface="Montserrat Bold"/>
                <a:ea typeface="Montserrat Bold"/>
                <a:cs typeface="Montserrat Bold"/>
                <a:sym typeface="Montserrat Bold"/>
              </a:rPr>
              <a:t>reprehenderit</a:t>
            </a:r>
            <a:r>
              <a:rPr lang="en-US" sz="1278" spc="-5" dirty="0">
                <a:solidFill>
                  <a:srgbClr val="737373"/>
                </a:solidFill>
                <a:latin typeface="Montserrat Bold"/>
                <a:ea typeface="Montserrat Bold"/>
                <a:cs typeface="Montserrat Bold"/>
                <a:sym typeface="Montserrat Bold"/>
              </a:rPr>
              <a:t>.</a:t>
            </a:r>
          </a:p>
        </p:txBody>
      </p:sp>
      <p:sp>
        <p:nvSpPr>
          <p:cNvPr id="12" name="TextBox 12"/>
          <p:cNvSpPr txBox="1"/>
          <p:nvPr/>
        </p:nvSpPr>
        <p:spPr>
          <a:xfrm>
            <a:off x="16611600" y="997027"/>
            <a:ext cx="647700" cy="474489"/>
          </a:xfrm>
          <a:prstGeom prst="rect">
            <a:avLst/>
          </a:prstGeom>
        </p:spPr>
        <p:txBody>
          <a:bodyPr wrap="square" lIns="0" tIns="0" rIns="0" bIns="0" rtlCol="0" anchor="t">
            <a:spAutoFit/>
          </a:bodyPr>
          <a:lstStyle/>
          <a:p>
            <a:pPr algn="r">
              <a:lnSpc>
                <a:spcPts val="3749"/>
              </a:lnSpc>
              <a:spcBef>
                <a:spcPct val="0"/>
              </a:spcBef>
            </a:pPr>
            <a:r>
              <a:rPr lang="en-US" sz="2677" spc="-10" dirty="0">
                <a:solidFill>
                  <a:srgbClr val="B1B1B1"/>
                </a:solidFill>
                <a:latin typeface="Montserrat Semi-Bold"/>
                <a:ea typeface="Montserrat Semi-Bold"/>
                <a:cs typeface="Montserrat Semi-Bold"/>
                <a:sym typeface="Montserrat Semi-Bold"/>
              </a:rPr>
              <a:t>03</a:t>
            </a:r>
          </a:p>
        </p:txBody>
      </p:sp>
      <p:sp>
        <p:nvSpPr>
          <p:cNvPr id="13" name="TextBox 13"/>
          <p:cNvSpPr txBox="1"/>
          <p:nvPr/>
        </p:nvSpPr>
        <p:spPr>
          <a:xfrm>
            <a:off x="1051992" y="2969642"/>
            <a:ext cx="3977208" cy="230832"/>
          </a:xfrm>
          <a:prstGeom prst="rect">
            <a:avLst/>
          </a:prstGeom>
        </p:spPr>
        <p:txBody>
          <a:bodyPr wrap="square" lIns="0" tIns="0" rIns="0" bIns="0" rtlCol="0" anchor="t">
            <a:spAutoFit/>
          </a:bodyPr>
          <a:lstStyle/>
          <a:p>
            <a:pPr algn="l">
              <a:lnSpc>
                <a:spcPts val="1792"/>
              </a:lnSpc>
              <a:spcBef>
                <a:spcPct val="0"/>
              </a:spcBef>
            </a:pPr>
            <a:r>
              <a:rPr lang="en-US" sz="1280" spc="-5" dirty="0">
                <a:solidFill>
                  <a:srgbClr val="737373"/>
                </a:solidFill>
                <a:latin typeface="Montserrat Bold"/>
                <a:ea typeface="Montserrat Bold"/>
                <a:cs typeface="Montserrat Bold"/>
                <a:sym typeface="Montserrat Bold"/>
              </a:rPr>
              <a:t>Lorem Ipsum</a:t>
            </a:r>
          </a:p>
        </p:txBody>
      </p:sp>
      <p:sp>
        <p:nvSpPr>
          <p:cNvPr id="14" name="TextBox 14"/>
          <p:cNvSpPr txBox="1"/>
          <p:nvPr/>
        </p:nvSpPr>
        <p:spPr>
          <a:xfrm>
            <a:off x="6536097" y="2969642"/>
            <a:ext cx="3857761" cy="230832"/>
          </a:xfrm>
          <a:prstGeom prst="rect">
            <a:avLst/>
          </a:prstGeom>
        </p:spPr>
        <p:txBody>
          <a:bodyPr wrap="square" lIns="0" tIns="0" rIns="0" bIns="0" rtlCol="0" anchor="t">
            <a:spAutoFit/>
          </a:bodyPr>
          <a:lstStyle/>
          <a:p>
            <a:pPr algn="l">
              <a:lnSpc>
                <a:spcPts val="1792"/>
              </a:lnSpc>
              <a:spcBef>
                <a:spcPct val="0"/>
              </a:spcBef>
            </a:pPr>
            <a:r>
              <a:rPr lang="en-US" sz="1280" spc="-5" dirty="0">
                <a:solidFill>
                  <a:srgbClr val="737373"/>
                </a:solidFill>
                <a:latin typeface="Montserrat Bold"/>
                <a:ea typeface="Montserrat Bold"/>
                <a:cs typeface="Montserrat Bold"/>
                <a:sym typeface="Montserrat Bold"/>
              </a:rPr>
              <a:t>Lorem Ipsum</a:t>
            </a:r>
          </a:p>
        </p:txBody>
      </p:sp>
      <p:sp>
        <p:nvSpPr>
          <p:cNvPr id="15" name="TextBox 15"/>
          <p:cNvSpPr txBox="1"/>
          <p:nvPr/>
        </p:nvSpPr>
        <p:spPr>
          <a:xfrm>
            <a:off x="12035472" y="2969642"/>
            <a:ext cx="3966528" cy="230832"/>
          </a:xfrm>
          <a:prstGeom prst="rect">
            <a:avLst/>
          </a:prstGeom>
        </p:spPr>
        <p:txBody>
          <a:bodyPr wrap="square" lIns="0" tIns="0" rIns="0" bIns="0" rtlCol="0" anchor="t">
            <a:spAutoFit/>
          </a:bodyPr>
          <a:lstStyle/>
          <a:p>
            <a:pPr algn="l">
              <a:lnSpc>
                <a:spcPts val="1792"/>
              </a:lnSpc>
              <a:spcBef>
                <a:spcPct val="0"/>
              </a:spcBef>
            </a:pPr>
            <a:r>
              <a:rPr lang="en-US" sz="1280" spc="-5" dirty="0">
                <a:solidFill>
                  <a:srgbClr val="737373"/>
                </a:solidFill>
                <a:latin typeface="Montserrat Bold"/>
                <a:ea typeface="Montserrat Bold"/>
                <a:cs typeface="Montserrat Bold"/>
                <a:sym typeface="Montserrat Bold"/>
              </a:rPr>
              <a:t>Lorem Ipsum</a:t>
            </a:r>
          </a:p>
        </p:txBody>
      </p:sp>
      <p:sp>
        <p:nvSpPr>
          <p:cNvPr id="16" name="Freeform 16"/>
          <p:cNvSpPr/>
          <p:nvPr/>
        </p:nvSpPr>
        <p:spPr>
          <a:xfrm flipV="1">
            <a:off x="9222090" y="8852006"/>
            <a:ext cx="9065910" cy="9048442"/>
          </a:xfrm>
          <a:custGeom>
            <a:avLst/>
            <a:gdLst/>
            <a:ahLst/>
            <a:cxnLst/>
            <a:rect l="l" t="t" r="r" b="b"/>
            <a:pathLst>
              <a:path w="9065910" h="9048442">
                <a:moveTo>
                  <a:pt x="0" y="9048442"/>
                </a:moveTo>
                <a:lnTo>
                  <a:pt x="9065910" y="9048442"/>
                </a:lnTo>
                <a:lnTo>
                  <a:pt x="9065910" y="0"/>
                </a:lnTo>
                <a:lnTo>
                  <a:pt x="0" y="0"/>
                </a:lnTo>
                <a:lnTo>
                  <a:pt x="0" y="904844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7" name="Freeform 17"/>
          <p:cNvSpPr/>
          <p:nvPr/>
        </p:nvSpPr>
        <p:spPr>
          <a:xfrm>
            <a:off x="1028700" y="8695093"/>
            <a:ext cx="1879655" cy="563207"/>
          </a:xfrm>
          <a:custGeom>
            <a:avLst/>
            <a:gdLst/>
            <a:ahLst/>
            <a:cxnLst/>
            <a:rect l="l" t="t" r="r" b="b"/>
            <a:pathLst>
              <a:path w="1879655" h="563207">
                <a:moveTo>
                  <a:pt x="0" y="0"/>
                </a:moveTo>
                <a:lnTo>
                  <a:pt x="1879655" y="0"/>
                </a:lnTo>
                <a:lnTo>
                  <a:pt x="1879655" y="563207"/>
                </a:lnTo>
                <a:lnTo>
                  <a:pt x="0" y="563207"/>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35472" y="2880700"/>
            <a:ext cx="5223828" cy="4442124"/>
            <a:chOff x="0" y="0"/>
            <a:chExt cx="969910" cy="824771"/>
          </a:xfrm>
        </p:grpSpPr>
        <p:sp>
          <p:nvSpPr>
            <p:cNvPr id="3" name="Freeform 3"/>
            <p:cNvSpPr/>
            <p:nvPr/>
          </p:nvSpPr>
          <p:spPr>
            <a:xfrm>
              <a:off x="0" y="0"/>
              <a:ext cx="969910" cy="824771"/>
            </a:xfrm>
            <a:custGeom>
              <a:avLst/>
              <a:gdLst/>
              <a:ahLst/>
              <a:cxnLst/>
              <a:rect l="l" t="t" r="r" b="b"/>
              <a:pathLst>
                <a:path w="969910" h="824771">
                  <a:moveTo>
                    <a:pt x="34087" y="0"/>
                  </a:moveTo>
                  <a:lnTo>
                    <a:pt x="935823" y="0"/>
                  </a:lnTo>
                  <a:cubicBezTo>
                    <a:pt x="944864" y="0"/>
                    <a:pt x="953534" y="3591"/>
                    <a:pt x="959926" y="9984"/>
                  </a:cubicBezTo>
                  <a:cubicBezTo>
                    <a:pt x="966319" y="16376"/>
                    <a:pt x="969910" y="25047"/>
                    <a:pt x="969910" y="34087"/>
                  </a:cubicBezTo>
                  <a:lnTo>
                    <a:pt x="969910" y="790684"/>
                  </a:lnTo>
                  <a:cubicBezTo>
                    <a:pt x="969910" y="799724"/>
                    <a:pt x="966319" y="808394"/>
                    <a:pt x="959926" y="814787"/>
                  </a:cubicBezTo>
                  <a:cubicBezTo>
                    <a:pt x="953534" y="821180"/>
                    <a:pt x="944864" y="824771"/>
                    <a:pt x="935823" y="824771"/>
                  </a:cubicBezTo>
                  <a:lnTo>
                    <a:pt x="34087" y="824771"/>
                  </a:lnTo>
                  <a:cubicBezTo>
                    <a:pt x="15261" y="824771"/>
                    <a:pt x="0" y="809510"/>
                    <a:pt x="0" y="790684"/>
                  </a:cubicBezTo>
                  <a:lnTo>
                    <a:pt x="0" y="34087"/>
                  </a:lnTo>
                  <a:cubicBezTo>
                    <a:pt x="0" y="25047"/>
                    <a:pt x="3591" y="16376"/>
                    <a:pt x="9984" y="9984"/>
                  </a:cubicBezTo>
                  <a:cubicBezTo>
                    <a:pt x="16376" y="3591"/>
                    <a:pt x="25047" y="0"/>
                    <a:pt x="34087" y="0"/>
                  </a:cubicBezTo>
                  <a:close/>
                </a:path>
              </a:pathLst>
            </a:custGeom>
            <a:solidFill>
              <a:srgbClr val="000000">
                <a:alpha val="0"/>
              </a:srgbClr>
            </a:solidFill>
            <a:ln w="12700">
              <a:solidFill>
                <a:srgbClr val="000000"/>
              </a:solidFill>
            </a:ln>
          </p:spPr>
          <p:txBody>
            <a:bodyPr/>
            <a:lstStyle/>
            <a:p>
              <a:endParaRPr lang="en-US"/>
            </a:p>
          </p:txBody>
        </p:sp>
      </p:grpSp>
      <p:grpSp>
        <p:nvGrpSpPr>
          <p:cNvPr id="4" name="Group 4"/>
          <p:cNvGrpSpPr/>
          <p:nvPr/>
        </p:nvGrpSpPr>
        <p:grpSpPr>
          <a:xfrm>
            <a:off x="6536098" y="2894452"/>
            <a:ext cx="5223828" cy="4442124"/>
            <a:chOff x="0" y="0"/>
            <a:chExt cx="969910" cy="824771"/>
          </a:xfrm>
        </p:grpSpPr>
        <p:sp>
          <p:nvSpPr>
            <p:cNvPr id="5" name="Freeform 5"/>
            <p:cNvSpPr/>
            <p:nvPr/>
          </p:nvSpPr>
          <p:spPr>
            <a:xfrm>
              <a:off x="0" y="0"/>
              <a:ext cx="969910" cy="824771"/>
            </a:xfrm>
            <a:custGeom>
              <a:avLst/>
              <a:gdLst/>
              <a:ahLst/>
              <a:cxnLst/>
              <a:rect l="l" t="t" r="r" b="b"/>
              <a:pathLst>
                <a:path w="969910" h="824771">
                  <a:moveTo>
                    <a:pt x="34087" y="0"/>
                  </a:moveTo>
                  <a:lnTo>
                    <a:pt x="935823" y="0"/>
                  </a:lnTo>
                  <a:cubicBezTo>
                    <a:pt x="944864" y="0"/>
                    <a:pt x="953534" y="3591"/>
                    <a:pt x="959926" y="9984"/>
                  </a:cubicBezTo>
                  <a:cubicBezTo>
                    <a:pt x="966319" y="16376"/>
                    <a:pt x="969910" y="25047"/>
                    <a:pt x="969910" y="34087"/>
                  </a:cubicBezTo>
                  <a:lnTo>
                    <a:pt x="969910" y="790684"/>
                  </a:lnTo>
                  <a:cubicBezTo>
                    <a:pt x="969910" y="799724"/>
                    <a:pt x="966319" y="808394"/>
                    <a:pt x="959926" y="814787"/>
                  </a:cubicBezTo>
                  <a:cubicBezTo>
                    <a:pt x="953534" y="821180"/>
                    <a:pt x="944864" y="824771"/>
                    <a:pt x="935823" y="824771"/>
                  </a:cubicBezTo>
                  <a:lnTo>
                    <a:pt x="34087" y="824771"/>
                  </a:lnTo>
                  <a:cubicBezTo>
                    <a:pt x="15261" y="824771"/>
                    <a:pt x="0" y="809510"/>
                    <a:pt x="0" y="790684"/>
                  </a:cubicBezTo>
                  <a:lnTo>
                    <a:pt x="0" y="34087"/>
                  </a:lnTo>
                  <a:cubicBezTo>
                    <a:pt x="0" y="25047"/>
                    <a:pt x="3591" y="16376"/>
                    <a:pt x="9984" y="9984"/>
                  </a:cubicBezTo>
                  <a:cubicBezTo>
                    <a:pt x="16376" y="3591"/>
                    <a:pt x="25047" y="0"/>
                    <a:pt x="34087" y="0"/>
                  </a:cubicBezTo>
                  <a:close/>
                </a:path>
              </a:pathLst>
            </a:custGeom>
            <a:solidFill>
              <a:srgbClr val="000000">
                <a:alpha val="0"/>
              </a:srgbClr>
            </a:solidFill>
            <a:ln w="12700">
              <a:solidFill>
                <a:srgbClr val="000000"/>
              </a:solidFill>
            </a:ln>
          </p:spPr>
          <p:txBody>
            <a:bodyPr/>
            <a:lstStyle/>
            <a:p>
              <a:endParaRPr lang="en-US"/>
            </a:p>
          </p:txBody>
        </p:sp>
      </p:grpSp>
      <p:grpSp>
        <p:nvGrpSpPr>
          <p:cNvPr id="6" name="Group 6"/>
          <p:cNvGrpSpPr/>
          <p:nvPr/>
        </p:nvGrpSpPr>
        <p:grpSpPr>
          <a:xfrm>
            <a:off x="1028700" y="2880700"/>
            <a:ext cx="5223828" cy="4442124"/>
            <a:chOff x="0" y="0"/>
            <a:chExt cx="969910" cy="824771"/>
          </a:xfrm>
        </p:grpSpPr>
        <p:sp>
          <p:nvSpPr>
            <p:cNvPr id="7" name="Freeform 7"/>
            <p:cNvSpPr/>
            <p:nvPr/>
          </p:nvSpPr>
          <p:spPr>
            <a:xfrm>
              <a:off x="0" y="0"/>
              <a:ext cx="969910" cy="824771"/>
            </a:xfrm>
            <a:custGeom>
              <a:avLst/>
              <a:gdLst/>
              <a:ahLst/>
              <a:cxnLst/>
              <a:rect l="l" t="t" r="r" b="b"/>
              <a:pathLst>
                <a:path w="969910" h="824771">
                  <a:moveTo>
                    <a:pt x="34087" y="0"/>
                  </a:moveTo>
                  <a:lnTo>
                    <a:pt x="935823" y="0"/>
                  </a:lnTo>
                  <a:cubicBezTo>
                    <a:pt x="944864" y="0"/>
                    <a:pt x="953534" y="3591"/>
                    <a:pt x="959926" y="9984"/>
                  </a:cubicBezTo>
                  <a:cubicBezTo>
                    <a:pt x="966319" y="16376"/>
                    <a:pt x="969910" y="25047"/>
                    <a:pt x="969910" y="34087"/>
                  </a:cubicBezTo>
                  <a:lnTo>
                    <a:pt x="969910" y="790684"/>
                  </a:lnTo>
                  <a:cubicBezTo>
                    <a:pt x="969910" y="799724"/>
                    <a:pt x="966319" y="808394"/>
                    <a:pt x="959926" y="814787"/>
                  </a:cubicBezTo>
                  <a:cubicBezTo>
                    <a:pt x="953534" y="821180"/>
                    <a:pt x="944864" y="824771"/>
                    <a:pt x="935823" y="824771"/>
                  </a:cubicBezTo>
                  <a:lnTo>
                    <a:pt x="34087" y="824771"/>
                  </a:lnTo>
                  <a:cubicBezTo>
                    <a:pt x="15261" y="824771"/>
                    <a:pt x="0" y="809510"/>
                    <a:pt x="0" y="790684"/>
                  </a:cubicBezTo>
                  <a:lnTo>
                    <a:pt x="0" y="34087"/>
                  </a:lnTo>
                  <a:cubicBezTo>
                    <a:pt x="0" y="25047"/>
                    <a:pt x="3591" y="16376"/>
                    <a:pt x="9984" y="9984"/>
                  </a:cubicBezTo>
                  <a:cubicBezTo>
                    <a:pt x="16376" y="3591"/>
                    <a:pt x="25047" y="0"/>
                    <a:pt x="34087" y="0"/>
                  </a:cubicBezTo>
                  <a:close/>
                </a:path>
              </a:pathLst>
            </a:custGeom>
            <a:solidFill>
              <a:srgbClr val="000000">
                <a:alpha val="0"/>
              </a:srgbClr>
            </a:solidFill>
            <a:ln w="12700">
              <a:solidFill>
                <a:srgbClr val="000000"/>
              </a:solidFill>
            </a:ln>
          </p:spPr>
          <p:txBody>
            <a:bodyPr/>
            <a:lstStyle/>
            <a:p>
              <a:endParaRPr lang="en-US"/>
            </a:p>
          </p:txBody>
        </p:sp>
      </p:grpSp>
      <p:sp>
        <p:nvSpPr>
          <p:cNvPr id="8" name="TextBox 8"/>
          <p:cNvSpPr txBox="1"/>
          <p:nvPr/>
        </p:nvSpPr>
        <p:spPr>
          <a:xfrm>
            <a:off x="1028700" y="799783"/>
            <a:ext cx="5829300" cy="1000274"/>
          </a:xfrm>
          <a:prstGeom prst="rect">
            <a:avLst/>
          </a:prstGeom>
        </p:spPr>
        <p:txBody>
          <a:bodyPr wrap="square" lIns="0" tIns="0" rIns="0" bIns="0" rtlCol="0" anchor="t">
            <a:spAutoFit/>
          </a:bodyPr>
          <a:lstStyle/>
          <a:p>
            <a:pPr algn="l">
              <a:lnSpc>
                <a:spcPts val="7839"/>
              </a:lnSpc>
              <a:spcBef>
                <a:spcPct val="0"/>
              </a:spcBef>
            </a:pPr>
            <a:r>
              <a:rPr lang="en-US" sz="5599" spc="-22" dirty="0">
                <a:solidFill>
                  <a:srgbClr val="E50019"/>
                </a:solidFill>
                <a:latin typeface="Montserrat Bold"/>
                <a:ea typeface="Montserrat Bold"/>
                <a:cs typeface="Montserrat Bold"/>
                <a:sym typeface="Montserrat Bold"/>
              </a:rPr>
              <a:t>Header</a:t>
            </a:r>
          </a:p>
        </p:txBody>
      </p:sp>
      <p:sp>
        <p:nvSpPr>
          <p:cNvPr id="9" name="TextBox 9"/>
          <p:cNvSpPr txBox="1"/>
          <p:nvPr/>
        </p:nvSpPr>
        <p:spPr>
          <a:xfrm>
            <a:off x="1028700" y="1559839"/>
            <a:ext cx="5223828" cy="705321"/>
          </a:xfrm>
          <a:prstGeom prst="rect">
            <a:avLst/>
          </a:prstGeom>
        </p:spPr>
        <p:txBody>
          <a:bodyPr wrap="square" lIns="0" tIns="0" rIns="0" bIns="0" rtlCol="0" anchor="t">
            <a:spAutoFit/>
          </a:bodyPr>
          <a:lstStyle/>
          <a:p>
            <a:pPr algn="l">
              <a:lnSpc>
                <a:spcPts val="5459"/>
              </a:lnSpc>
              <a:spcBef>
                <a:spcPct val="0"/>
              </a:spcBef>
            </a:pPr>
            <a:r>
              <a:rPr lang="en-US" sz="3900" spc="-15" dirty="0">
                <a:solidFill>
                  <a:srgbClr val="737373"/>
                </a:solidFill>
                <a:latin typeface="Montserrat Bold"/>
                <a:ea typeface="Montserrat Bold"/>
                <a:cs typeface="Montserrat Bold"/>
                <a:sym typeface="Montserrat Bold"/>
              </a:rPr>
              <a:t>Subhead</a:t>
            </a:r>
          </a:p>
        </p:txBody>
      </p:sp>
      <p:sp>
        <p:nvSpPr>
          <p:cNvPr id="10" name="TextBox 10"/>
          <p:cNvSpPr txBox="1"/>
          <p:nvPr/>
        </p:nvSpPr>
        <p:spPr>
          <a:xfrm>
            <a:off x="6252528" y="8176337"/>
            <a:ext cx="4940008" cy="1081963"/>
          </a:xfrm>
          <a:prstGeom prst="rect">
            <a:avLst/>
          </a:prstGeom>
        </p:spPr>
        <p:txBody>
          <a:bodyPr lIns="0" tIns="0" rIns="0" bIns="0" rtlCol="0" anchor="t">
            <a:spAutoFit/>
          </a:bodyPr>
          <a:lstStyle/>
          <a:p>
            <a:pPr algn="l">
              <a:lnSpc>
                <a:spcPts val="1789"/>
              </a:lnSpc>
              <a:spcBef>
                <a:spcPct val="0"/>
              </a:spcBef>
            </a:pPr>
            <a:r>
              <a:rPr lang="en-US" sz="1278" spc="-5">
                <a:solidFill>
                  <a:srgbClr val="737373"/>
                </a:solidFill>
                <a:latin typeface="Montserrat Bold"/>
                <a:ea typeface="Montserrat Bold"/>
                <a:cs typeface="Montserrat Bold"/>
                <a:sym typeface="Montserrat Bold"/>
              </a:rPr>
              <a:t>Lorem ipsum dolor sit amet, consectetur adipiscing elit, sed do eiusmod tempor incididunt ut labore et dolore magna aliqua. Ut enim ad minim veniam, quis nostrud exercitation ullamco laboris nisi ut aliquip ex ea commodo consequat. Duis aute irure dolor in reprehenderit.</a:t>
            </a:r>
          </a:p>
        </p:txBody>
      </p:sp>
      <p:sp>
        <p:nvSpPr>
          <p:cNvPr id="11" name="TextBox 11"/>
          <p:cNvSpPr txBox="1"/>
          <p:nvPr/>
        </p:nvSpPr>
        <p:spPr>
          <a:xfrm>
            <a:off x="12319292" y="8176337"/>
            <a:ext cx="4940008" cy="1081963"/>
          </a:xfrm>
          <a:prstGeom prst="rect">
            <a:avLst/>
          </a:prstGeom>
        </p:spPr>
        <p:txBody>
          <a:bodyPr lIns="0" tIns="0" rIns="0" bIns="0" rtlCol="0" anchor="t">
            <a:spAutoFit/>
          </a:bodyPr>
          <a:lstStyle/>
          <a:p>
            <a:pPr algn="l">
              <a:lnSpc>
                <a:spcPts val="1789"/>
              </a:lnSpc>
              <a:spcBef>
                <a:spcPct val="0"/>
              </a:spcBef>
            </a:pPr>
            <a:r>
              <a:rPr lang="en-US" sz="1278" spc="-5">
                <a:solidFill>
                  <a:srgbClr val="737373"/>
                </a:solidFill>
                <a:latin typeface="Montserrat Bold"/>
                <a:ea typeface="Montserrat Bold"/>
                <a:cs typeface="Montserrat Bold"/>
                <a:sym typeface="Montserrat Bold"/>
              </a:rPr>
              <a:t>Lorem ipsum dolor sit amet, consectetur adipiscing elit, sed do eiusmod tempor incididunt ut labore et dolore magna aliqua. Ut enim ad minim veniam, quis nostrud exercitation ullamco laboris nisi ut aliquip ex ea commodo consequat. Duis aute irure dolor in reprehenderit.</a:t>
            </a:r>
          </a:p>
        </p:txBody>
      </p:sp>
      <p:sp>
        <p:nvSpPr>
          <p:cNvPr id="12" name="TextBox 12"/>
          <p:cNvSpPr txBox="1"/>
          <p:nvPr/>
        </p:nvSpPr>
        <p:spPr>
          <a:xfrm>
            <a:off x="16459200" y="997027"/>
            <a:ext cx="800100" cy="474489"/>
          </a:xfrm>
          <a:prstGeom prst="rect">
            <a:avLst/>
          </a:prstGeom>
        </p:spPr>
        <p:txBody>
          <a:bodyPr wrap="square" lIns="0" tIns="0" rIns="0" bIns="0" rtlCol="0" anchor="t">
            <a:spAutoFit/>
          </a:bodyPr>
          <a:lstStyle/>
          <a:p>
            <a:pPr algn="r">
              <a:lnSpc>
                <a:spcPts val="3749"/>
              </a:lnSpc>
              <a:spcBef>
                <a:spcPct val="0"/>
              </a:spcBef>
            </a:pPr>
            <a:r>
              <a:rPr lang="en-US" sz="2677" spc="-10" dirty="0">
                <a:solidFill>
                  <a:srgbClr val="B1B1B1"/>
                </a:solidFill>
                <a:latin typeface="Montserrat Semi-Bold"/>
                <a:ea typeface="Montserrat Semi-Bold"/>
                <a:cs typeface="Montserrat Semi-Bold"/>
                <a:sym typeface="Montserrat Semi-Bold"/>
              </a:rPr>
              <a:t>03</a:t>
            </a:r>
          </a:p>
        </p:txBody>
      </p:sp>
      <p:sp>
        <p:nvSpPr>
          <p:cNvPr id="13" name="TextBox 13"/>
          <p:cNvSpPr txBox="1"/>
          <p:nvPr/>
        </p:nvSpPr>
        <p:spPr>
          <a:xfrm>
            <a:off x="1051992" y="2542968"/>
            <a:ext cx="3748608" cy="230832"/>
          </a:xfrm>
          <a:prstGeom prst="rect">
            <a:avLst/>
          </a:prstGeom>
        </p:spPr>
        <p:txBody>
          <a:bodyPr wrap="square" lIns="0" tIns="0" rIns="0" bIns="0" rtlCol="0" anchor="t">
            <a:spAutoFit/>
          </a:bodyPr>
          <a:lstStyle/>
          <a:p>
            <a:pPr algn="l">
              <a:lnSpc>
                <a:spcPts val="1792"/>
              </a:lnSpc>
              <a:spcBef>
                <a:spcPct val="0"/>
              </a:spcBef>
            </a:pPr>
            <a:r>
              <a:rPr lang="en-US" sz="1280" spc="-5" dirty="0">
                <a:solidFill>
                  <a:srgbClr val="737373"/>
                </a:solidFill>
                <a:latin typeface="Montserrat Bold"/>
                <a:ea typeface="Montserrat Bold"/>
                <a:cs typeface="Montserrat Bold"/>
                <a:sym typeface="Montserrat Bold"/>
              </a:rPr>
              <a:t>Lorem Ipsum</a:t>
            </a:r>
          </a:p>
        </p:txBody>
      </p:sp>
      <p:sp>
        <p:nvSpPr>
          <p:cNvPr id="14" name="TextBox 14"/>
          <p:cNvSpPr txBox="1"/>
          <p:nvPr/>
        </p:nvSpPr>
        <p:spPr>
          <a:xfrm>
            <a:off x="6536098" y="2542968"/>
            <a:ext cx="3903302" cy="230832"/>
          </a:xfrm>
          <a:prstGeom prst="rect">
            <a:avLst/>
          </a:prstGeom>
        </p:spPr>
        <p:txBody>
          <a:bodyPr wrap="square" lIns="0" tIns="0" rIns="0" bIns="0" rtlCol="0" anchor="t">
            <a:spAutoFit/>
          </a:bodyPr>
          <a:lstStyle/>
          <a:p>
            <a:pPr algn="l">
              <a:lnSpc>
                <a:spcPts val="1792"/>
              </a:lnSpc>
              <a:spcBef>
                <a:spcPct val="0"/>
              </a:spcBef>
            </a:pPr>
            <a:r>
              <a:rPr lang="en-US" sz="1280" spc="-5" dirty="0">
                <a:solidFill>
                  <a:srgbClr val="737373"/>
                </a:solidFill>
                <a:latin typeface="Montserrat Bold"/>
                <a:ea typeface="Montserrat Bold"/>
                <a:cs typeface="Montserrat Bold"/>
                <a:sym typeface="Montserrat Bold"/>
              </a:rPr>
              <a:t>Lorem Ipsum</a:t>
            </a:r>
          </a:p>
        </p:txBody>
      </p:sp>
      <p:sp>
        <p:nvSpPr>
          <p:cNvPr id="15" name="TextBox 15"/>
          <p:cNvSpPr txBox="1"/>
          <p:nvPr/>
        </p:nvSpPr>
        <p:spPr>
          <a:xfrm>
            <a:off x="12035472" y="2542968"/>
            <a:ext cx="3966528" cy="230832"/>
          </a:xfrm>
          <a:prstGeom prst="rect">
            <a:avLst/>
          </a:prstGeom>
        </p:spPr>
        <p:txBody>
          <a:bodyPr wrap="square" lIns="0" tIns="0" rIns="0" bIns="0" rtlCol="0" anchor="t">
            <a:spAutoFit/>
          </a:bodyPr>
          <a:lstStyle/>
          <a:p>
            <a:pPr algn="l">
              <a:lnSpc>
                <a:spcPts val="1792"/>
              </a:lnSpc>
              <a:spcBef>
                <a:spcPct val="0"/>
              </a:spcBef>
            </a:pPr>
            <a:r>
              <a:rPr lang="en-US" sz="1280" spc="-5" dirty="0">
                <a:solidFill>
                  <a:srgbClr val="737373"/>
                </a:solidFill>
                <a:latin typeface="Montserrat Bold"/>
                <a:ea typeface="Montserrat Bold"/>
                <a:cs typeface="Montserrat Bold"/>
                <a:sym typeface="Montserrat Bold"/>
              </a:rPr>
              <a:t>Lorem Ipsum</a:t>
            </a:r>
          </a:p>
        </p:txBody>
      </p:sp>
      <p:sp>
        <p:nvSpPr>
          <p:cNvPr id="16" name="Freeform 16"/>
          <p:cNvSpPr/>
          <p:nvPr/>
        </p:nvSpPr>
        <p:spPr>
          <a:xfrm flipV="1">
            <a:off x="7981310" y="-7719703"/>
            <a:ext cx="9065910" cy="9048442"/>
          </a:xfrm>
          <a:custGeom>
            <a:avLst/>
            <a:gdLst/>
            <a:ahLst/>
            <a:cxnLst/>
            <a:rect l="l" t="t" r="r" b="b"/>
            <a:pathLst>
              <a:path w="9065910" h="9048442">
                <a:moveTo>
                  <a:pt x="0" y="9048441"/>
                </a:moveTo>
                <a:lnTo>
                  <a:pt x="9065910" y="9048441"/>
                </a:lnTo>
                <a:lnTo>
                  <a:pt x="9065910" y="0"/>
                </a:lnTo>
                <a:lnTo>
                  <a:pt x="0" y="0"/>
                </a:lnTo>
                <a:lnTo>
                  <a:pt x="0" y="904844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7" name="Freeform 17"/>
          <p:cNvSpPr/>
          <p:nvPr/>
        </p:nvSpPr>
        <p:spPr>
          <a:xfrm>
            <a:off x="1028700" y="8695093"/>
            <a:ext cx="1879655" cy="563207"/>
          </a:xfrm>
          <a:custGeom>
            <a:avLst/>
            <a:gdLst/>
            <a:ahLst/>
            <a:cxnLst/>
            <a:rect l="l" t="t" r="r" b="b"/>
            <a:pathLst>
              <a:path w="1879655" h="563207">
                <a:moveTo>
                  <a:pt x="0" y="0"/>
                </a:moveTo>
                <a:lnTo>
                  <a:pt x="1879655" y="0"/>
                </a:lnTo>
                <a:lnTo>
                  <a:pt x="1879655" y="563207"/>
                </a:lnTo>
                <a:lnTo>
                  <a:pt x="0" y="563207"/>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699" y="799783"/>
            <a:ext cx="3298395" cy="1000274"/>
          </a:xfrm>
          <a:prstGeom prst="rect">
            <a:avLst/>
          </a:prstGeom>
        </p:spPr>
        <p:txBody>
          <a:bodyPr wrap="square" lIns="0" tIns="0" rIns="0" bIns="0" rtlCol="0" anchor="t">
            <a:spAutoFit/>
          </a:bodyPr>
          <a:lstStyle/>
          <a:p>
            <a:pPr algn="l">
              <a:lnSpc>
                <a:spcPts val="7839"/>
              </a:lnSpc>
              <a:spcBef>
                <a:spcPct val="0"/>
              </a:spcBef>
            </a:pPr>
            <a:r>
              <a:rPr lang="en-US" sz="5599" spc="-22" dirty="0">
                <a:solidFill>
                  <a:srgbClr val="E50019"/>
                </a:solidFill>
                <a:latin typeface="Montserrat Bold"/>
                <a:ea typeface="Montserrat Bold"/>
                <a:cs typeface="Montserrat Bold"/>
                <a:sym typeface="Montserrat Bold"/>
              </a:rPr>
              <a:t>Header</a:t>
            </a:r>
          </a:p>
        </p:txBody>
      </p:sp>
      <p:sp>
        <p:nvSpPr>
          <p:cNvPr id="3" name="TextBox 3"/>
          <p:cNvSpPr txBox="1"/>
          <p:nvPr/>
        </p:nvSpPr>
        <p:spPr>
          <a:xfrm>
            <a:off x="1028700" y="1559839"/>
            <a:ext cx="3298394" cy="705321"/>
          </a:xfrm>
          <a:prstGeom prst="rect">
            <a:avLst/>
          </a:prstGeom>
        </p:spPr>
        <p:txBody>
          <a:bodyPr wrap="square" lIns="0" tIns="0" rIns="0" bIns="0" rtlCol="0" anchor="t">
            <a:spAutoFit/>
          </a:bodyPr>
          <a:lstStyle/>
          <a:p>
            <a:pPr algn="l">
              <a:lnSpc>
                <a:spcPts val="5459"/>
              </a:lnSpc>
              <a:spcBef>
                <a:spcPct val="0"/>
              </a:spcBef>
            </a:pPr>
            <a:r>
              <a:rPr lang="en-US" sz="3900" spc="-15" dirty="0">
                <a:solidFill>
                  <a:srgbClr val="737373"/>
                </a:solidFill>
                <a:latin typeface="Montserrat Bold"/>
                <a:ea typeface="Montserrat Bold"/>
                <a:cs typeface="Montserrat Bold"/>
                <a:sym typeface="Montserrat Bold"/>
              </a:rPr>
              <a:t>Subhead</a:t>
            </a:r>
          </a:p>
        </p:txBody>
      </p:sp>
      <p:sp>
        <p:nvSpPr>
          <p:cNvPr id="4" name="TextBox 4"/>
          <p:cNvSpPr txBox="1"/>
          <p:nvPr/>
        </p:nvSpPr>
        <p:spPr>
          <a:xfrm>
            <a:off x="5453851" y="1009650"/>
            <a:ext cx="4940008" cy="1081963"/>
          </a:xfrm>
          <a:prstGeom prst="rect">
            <a:avLst/>
          </a:prstGeom>
        </p:spPr>
        <p:txBody>
          <a:bodyPr lIns="0" tIns="0" rIns="0" bIns="0" rtlCol="0" anchor="t">
            <a:spAutoFit/>
          </a:bodyPr>
          <a:lstStyle/>
          <a:p>
            <a:pPr algn="l">
              <a:lnSpc>
                <a:spcPts val="1789"/>
              </a:lnSpc>
              <a:spcBef>
                <a:spcPct val="0"/>
              </a:spcBef>
            </a:pPr>
            <a:r>
              <a:rPr lang="en-US" sz="1278" spc="-5">
                <a:solidFill>
                  <a:srgbClr val="737373"/>
                </a:solidFill>
                <a:latin typeface="Montserrat Bold"/>
                <a:ea typeface="Montserrat Bold"/>
                <a:cs typeface="Montserrat Bold"/>
                <a:sym typeface="Montserrat Bold"/>
              </a:rPr>
              <a:t>Lorem ipsum dolor sit amet, consectetur adipiscing elit, sed do eiusmod tempor incididunt ut labore et dolore magna aliqua. Ut enim ad minim veniam, quis nostrud exercitation ullamco laboris nisi ut aliquip ex ea commodo consequat. Duis aute irure dolor in reprehenderit.</a:t>
            </a:r>
          </a:p>
        </p:txBody>
      </p:sp>
      <p:sp>
        <p:nvSpPr>
          <p:cNvPr id="5" name="TextBox 5"/>
          <p:cNvSpPr txBox="1"/>
          <p:nvPr/>
        </p:nvSpPr>
        <p:spPr>
          <a:xfrm>
            <a:off x="11520615" y="1009650"/>
            <a:ext cx="4940008" cy="1081963"/>
          </a:xfrm>
          <a:prstGeom prst="rect">
            <a:avLst/>
          </a:prstGeom>
        </p:spPr>
        <p:txBody>
          <a:bodyPr lIns="0" tIns="0" rIns="0" bIns="0" rtlCol="0" anchor="t">
            <a:spAutoFit/>
          </a:bodyPr>
          <a:lstStyle/>
          <a:p>
            <a:pPr algn="l">
              <a:lnSpc>
                <a:spcPts val="1789"/>
              </a:lnSpc>
              <a:spcBef>
                <a:spcPct val="0"/>
              </a:spcBef>
            </a:pPr>
            <a:r>
              <a:rPr lang="en-US" sz="1278" spc="-5">
                <a:solidFill>
                  <a:srgbClr val="737373"/>
                </a:solidFill>
                <a:latin typeface="Montserrat Bold"/>
                <a:ea typeface="Montserrat Bold"/>
                <a:cs typeface="Montserrat Bold"/>
                <a:sym typeface="Montserrat Bold"/>
              </a:rPr>
              <a:t>Lorem ipsum dolor sit amet, consectetur adipiscing elit, sed do eiusmod tempor incididunt ut labore et dolore magna aliqua. Ut enim ad minim veniam, quis nostrud exercitation ullamco laboris nisi ut aliquip ex ea commodo consequat. Duis aute irure dolor in reprehenderit.</a:t>
            </a:r>
          </a:p>
        </p:txBody>
      </p:sp>
      <p:sp>
        <p:nvSpPr>
          <p:cNvPr id="6" name="TextBox 6"/>
          <p:cNvSpPr txBox="1"/>
          <p:nvPr/>
        </p:nvSpPr>
        <p:spPr>
          <a:xfrm>
            <a:off x="16687800" y="997027"/>
            <a:ext cx="571500" cy="474489"/>
          </a:xfrm>
          <a:prstGeom prst="rect">
            <a:avLst/>
          </a:prstGeom>
        </p:spPr>
        <p:txBody>
          <a:bodyPr wrap="square" lIns="0" tIns="0" rIns="0" bIns="0" rtlCol="0" anchor="t">
            <a:spAutoFit/>
          </a:bodyPr>
          <a:lstStyle/>
          <a:p>
            <a:pPr algn="r">
              <a:lnSpc>
                <a:spcPts val="3749"/>
              </a:lnSpc>
              <a:spcBef>
                <a:spcPct val="0"/>
              </a:spcBef>
            </a:pPr>
            <a:r>
              <a:rPr lang="en-US" sz="2677" spc="-10" dirty="0">
                <a:solidFill>
                  <a:srgbClr val="B1B1B1"/>
                </a:solidFill>
                <a:latin typeface="Montserrat Semi-Bold"/>
                <a:ea typeface="Montserrat Semi-Bold"/>
                <a:cs typeface="Montserrat Semi-Bold"/>
                <a:sym typeface="Montserrat Semi-Bold"/>
              </a:rPr>
              <a:t>03</a:t>
            </a:r>
          </a:p>
        </p:txBody>
      </p:sp>
      <p:sp>
        <p:nvSpPr>
          <p:cNvPr id="7" name="Freeform 7"/>
          <p:cNvSpPr/>
          <p:nvPr/>
        </p:nvSpPr>
        <p:spPr>
          <a:xfrm rot="5400000">
            <a:off x="8944100" y="8860740"/>
            <a:ext cx="9065910" cy="9048442"/>
          </a:xfrm>
          <a:custGeom>
            <a:avLst/>
            <a:gdLst/>
            <a:ahLst/>
            <a:cxnLst/>
            <a:rect l="l" t="t" r="r" b="b"/>
            <a:pathLst>
              <a:path w="9065910" h="9048442">
                <a:moveTo>
                  <a:pt x="0" y="0"/>
                </a:moveTo>
                <a:lnTo>
                  <a:pt x="9065910" y="0"/>
                </a:lnTo>
                <a:lnTo>
                  <a:pt x="9065910" y="9048442"/>
                </a:lnTo>
                <a:lnTo>
                  <a:pt x="0" y="90484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028700" y="2717933"/>
            <a:ext cx="16230600" cy="5090768"/>
            <a:chOff x="0" y="0"/>
            <a:chExt cx="3013542" cy="945205"/>
          </a:xfrm>
        </p:grpSpPr>
        <p:sp>
          <p:nvSpPr>
            <p:cNvPr id="9" name="Freeform 9"/>
            <p:cNvSpPr/>
            <p:nvPr/>
          </p:nvSpPr>
          <p:spPr>
            <a:xfrm>
              <a:off x="0" y="0"/>
              <a:ext cx="3013542" cy="945205"/>
            </a:xfrm>
            <a:custGeom>
              <a:avLst/>
              <a:gdLst/>
              <a:ahLst/>
              <a:cxnLst/>
              <a:rect l="l" t="t" r="r" b="b"/>
              <a:pathLst>
                <a:path w="3013542" h="945205">
                  <a:moveTo>
                    <a:pt x="10971" y="0"/>
                  </a:moveTo>
                  <a:lnTo>
                    <a:pt x="3002571" y="0"/>
                  </a:lnTo>
                  <a:cubicBezTo>
                    <a:pt x="3008630" y="0"/>
                    <a:pt x="3013542" y="4912"/>
                    <a:pt x="3013542" y="10971"/>
                  </a:cubicBezTo>
                  <a:lnTo>
                    <a:pt x="3013542" y="934234"/>
                  </a:lnTo>
                  <a:cubicBezTo>
                    <a:pt x="3013542" y="940293"/>
                    <a:pt x="3008630" y="945205"/>
                    <a:pt x="3002571" y="945205"/>
                  </a:cubicBezTo>
                  <a:lnTo>
                    <a:pt x="10971" y="945205"/>
                  </a:lnTo>
                  <a:cubicBezTo>
                    <a:pt x="4912" y="945205"/>
                    <a:pt x="0" y="940293"/>
                    <a:pt x="0" y="934234"/>
                  </a:cubicBezTo>
                  <a:lnTo>
                    <a:pt x="0" y="10971"/>
                  </a:lnTo>
                  <a:cubicBezTo>
                    <a:pt x="0" y="4912"/>
                    <a:pt x="4912" y="0"/>
                    <a:pt x="10971" y="0"/>
                  </a:cubicBezTo>
                  <a:close/>
                </a:path>
              </a:pathLst>
            </a:custGeom>
            <a:solidFill>
              <a:srgbClr val="000000">
                <a:alpha val="0"/>
              </a:srgbClr>
            </a:solidFill>
            <a:ln w="12700">
              <a:solidFill>
                <a:srgbClr val="000000"/>
              </a:solidFill>
            </a:ln>
          </p:spPr>
          <p:txBody>
            <a:bodyPr/>
            <a:lstStyle/>
            <a:p>
              <a:endParaRPr lang="en-US"/>
            </a:p>
          </p:txBody>
        </p:sp>
      </p:grpSp>
      <p:sp>
        <p:nvSpPr>
          <p:cNvPr id="10" name="Freeform 10"/>
          <p:cNvSpPr/>
          <p:nvPr/>
        </p:nvSpPr>
        <p:spPr>
          <a:xfrm>
            <a:off x="1028700" y="8695093"/>
            <a:ext cx="1879655" cy="563207"/>
          </a:xfrm>
          <a:custGeom>
            <a:avLst/>
            <a:gdLst/>
            <a:ahLst/>
            <a:cxnLst/>
            <a:rect l="l" t="t" r="r" b="b"/>
            <a:pathLst>
              <a:path w="1879655" h="563207">
                <a:moveTo>
                  <a:pt x="0" y="0"/>
                </a:moveTo>
                <a:lnTo>
                  <a:pt x="1879655" y="0"/>
                </a:lnTo>
                <a:lnTo>
                  <a:pt x="1879655" y="563207"/>
                </a:lnTo>
                <a:lnTo>
                  <a:pt x="0" y="563207"/>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799783"/>
            <a:ext cx="4781420" cy="1000274"/>
          </a:xfrm>
          <a:prstGeom prst="rect">
            <a:avLst/>
          </a:prstGeom>
        </p:spPr>
        <p:txBody>
          <a:bodyPr wrap="square" lIns="0" tIns="0" rIns="0" bIns="0" rtlCol="0" anchor="t">
            <a:spAutoFit/>
          </a:bodyPr>
          <a:lstStyle/>
          <a:p>
            <a:pPr algn="l">
              <a:lnSpc>
                <a:spcPts val="7839"/>
              </a:lnSpc>
              <a:spcBef>
                <a:spcPct val="0"/>
              </a:spcBef>
            </a:pPr>
            <a:r>
              <a:rPr lang="en-US" sz="5599" spc="-22" dirty="0">
                <a:solidFill>
                  <a:srgbClr val="E50019"/>
                </a:solidFill>
                <a:latin typeface="Montserrat Bold"/>
                <a:ea typeface="Montserrat Bold"/>
                <a:cs typeface="Montserrat Bold"/>
                <a:sym typeface="Montserrat Bold"/>
              </a:rPr>
              <a:t>Header</a:t>
            </a:r>
          </a:p>
        </p:txBody>
      </p:sp>
      <p:sp>
        <p:nvSpPr>
          <p:cNvPr id="3" name="TextBox 3"/>
          <p:cNvSpPr txBox="1"/>
          <p:nvPr/>
        </p:nvSpPr>
        <p:spPr>
          <a:xfrm>
            <a:off x="1028700" y="1559839"/>
            <a:ext cx="4781420" cy="705321"/>
          </a:xfrm>
          <a:prstGeom prst="rect">
            <a:avLst/>
          </a:prstGeom>
        </p:spPr>
        <p:txBody>
          <a:bodyPr wrap="square" lIns="0" tIns="0" rIns="0" bIns="0" rtlCol="0" anchor="t">
            <a:spAutoFit/>
          </a:bodyPr>
          <a:lstStyle/>
          <a:p>
            <a:pPr algn="l">
              <a:lnSpc>
                <a:spcPts val="5459"/>
              </a:lnSpc>
              <a:spcBef>
                <a:spcPct val="0"/>
              </a:spcBef>
            </a:pPr>
            <a:r>
              <a:rPr lang="en-US" sz="3900" spc="-15" dirty="0">
                <a:solidFill>
                  <a:srgbClr val="737373"/>
                </a:solidFill>
                <a:latin typeface="Montserrat Bold"/>
                <a:ea typeface="Montserrat Bold"/>
                <a:cs typeface="Montserrat Bold"/>
                <a:sym typeface="Montserrat Bold"/>
              </a:rPr>
              <a:t>Subhead</a:t>
            </a:r>
          </a:p>
        </p:txBody>
      </p:sp>
      <p:sp>
        <p:nvSpPr>
          <p:cNvPr id="4" name="TextBox 4"/>
          <p:cNvSpPr txBox="1"/>
          <p:nvPr/>
        </p:nvSpPr>
        <p:spPr>
          <a:xfrm>
            <a:off x="5453851" y="8176337"/>
            <a:ext cx="4940008" cy="1081963"/>
          </a:xfrm>
          <a:prstGeom prst="rect">
            <a:avLst/>
          </a:prstGeom>
        </p:spPr>
        <p:txBody>
          <a:bodyPr lIns="0" tIns="0" rIns="0" bIns="0" rtlCol="0" anchor="t">
            <a:spAutoFit/>
          </a:bodyPr>
          <a:lstStyle/>
          <a:p>
            <a:pPr algn="l">
              <a:lnSpc>
                <a:spcPts val="1789"/>
              </a:lnSpc>
              <a:spcBef>
                <a:spcPct val="0"/>
              </a:spcBef>
            </a:pPr>
            <a:r>
              <a:rPr lang="en-US" sz="1278" spc="-5">
                <a:solidFill>
                  <a:srgbClr val="737373"/>
                </a:solidFill>
                <a:latin typeface="Montserrat Bold"/>
                <a:ea typeface="Montserrat Bold"/>
                <a:cs typeface="Montserrat Bold"/>
                <a:sym typeface="Montserrat Bold"/>
              </a:rPr>
              <a:t>Lorem ipsum dolor sit amet, consectetur adipiscing elit, sed do eiusmod tempor incididunt ut labore et dolore magna aliqua. Ut enim ad minim veniam, quis nostrud exercitation ullamco laboris nisi ut aliquip ex ea commodo consequat. Duis aute irure dolor in reprehenderit.</a:t>
            </a:r>
          </a:p>
        </p:txBody>
      </p:sp>
      <p:sp>
        <p:nvSpPr>
          <p:cNvPr id="5" name="TextBox 5"/>
          <p:cNvSpPr txBox="1"/>
          <p:nvPr/>
        </p:nvSpPr>
        <p:spPr>
          <a:xfrm>
            <a:off x="11520615" y="8176337"/>
            <a:ext cx="4940008" cy="1081963"/>
          </a:xfrm>
          <a:prstGeom prst="rect">
            <a:avLst/>
          </a:prstGeom>
        </p:spPr>
        <p:txBody>
          <a:bodyPr lIns="0" tIns="0" rIns="0" bIns="0" rtlCol="0" anchor="t">
            <a:spAutoFit/>
          </a:bodyPr>
          <a:lstStyle/>
          <a:p>
            <a:pPr algn="l">
              <a:lnSpc>
                <a:spcPts val="1789"/>
              </a:lnSpc>
              <a:spcBef>
                <a:spcPct val="0"/>
              </a:spcBef>
            </a:pPr>
            <a:r>
              <a:rPr lang="en-US" sz="1278" spc="-5">
                <a:solidFill>
                  <a:srgbClr val="737373"/>
                </a:solidFill>
                <a:latin typeface="Montserrat Bold"/>
                <a:ea typeface="Montserrat Bold"/>
                <a:cs typeface="Montserrat Bold"/>
                <a:sym typeface="Montserrat Bold"/>
              </a:rPr>
              <a:t>Lorem ipsum dolor sit amet, consectetur adipiscing elit, sed do eiusmod tempor incididunt ut labore et dolore magna aliqua. Ut enim ad minim veniam, quis nostrud exercitation ullamco laboris nisi ut aliquip ex ea commodo consequat. Duis aute irure dolor in reprehenderit.</a:t>
            </a:r>
          </a:p>
        </p:txBody>
      </p:sp>
      <p:sp>
        <p:nvSpPr>
          <p:cNvPr id="6" name="TextBox 6"/>
          <p:cNvSpPr txBox="1"/>
          <p:nvPr/>
        </p:nvSpPr>
        <p:spPr>
          <a:xfrm>
            <a:off x="16687800" y="997027"/>
            <a:ext cx="571500" cy="474489"/>
          </a:xfrm>
          <a:prstGeom prst="rect">
            <a:avLst/>
          </a:prstGeom>
        </p:spPr>
        <p:txBody>
          <a:bodyPr wrap="square" lIns="0" tIns="0" rIns="0" bIns="0" rtlCol="0" anchor="t">
            <a:spAutoFit/>
          </a:bodyPr>
          <a:lstStyle/>
          <a:p>
            <a:pPr algn="r">
              <a:lnSpc>
                <a:spcPts val="3749"/>
              </a:lnSpc>
              <a:spcBef>
                <a:spcPct val="0"/>
              </a:spcBef>
            </a:pPr>
            <a:r>
              <a:rPr lang="en-US" sz="2677" spc="-10" dirty="0">
                <a:solidFill>
                  <a:srgbClr val="B1B1B1"/>
                </a:solidFill>
                <a:latin typeface="Montserrat Semi-Bold"/>
                <a:ea typeface="Montserrat Semi-Bold"/>
                <a:cs typeface="Montserrat Semi-Bold"/>
                <a:sym typeface="Montserrat Semi-Bold"/>
              </a:rPr>
              <a:t>03</a:t>
            </a:r>
          </a:p>
        </p:txBody>
      </p:sp>
      <p:sp>
        <p:nvSpPr>
          <p:cNvPr id="7" name="Freeform 7"/>
          <p:cNvSpPr/>
          <p:nvPr/>
        </p:nvSpPr>
        <p:spPr>
          <a:xfrm>
            <a:off x="6789675" y="-7719703"/>
            <a:ext cx="9065910" cy="9048442"/>
          </a:xfrm>
          <a:custGeom>
            <a:avLst/>
            <a:gdLst/>
            <a:ahLst/>
            <a:cxnLst/>
            <a:rect l="l" t="t" r="r" b="b"/>
            <a:pathLst>
              <a:path w="9065910" h="9048442">
                <a:moveTo>
                  <a:pt x="0" y="0"/>
                </a:moveTo>
                <a:lnTo>
                  <a:pt x="9065910" y="0"/>
                </a:lnTo>
                <a:lnTo>
                  <a:pt x="9065910" y="9048441"/>
                </a:lnTo>
                <a:lnTo>
                  <a:pt x="0" y="904844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028700" y="2663699"/>
            <a:ext cx="16230600" cy="5090768"/>
            <a:chOff x="0" y="0"/>
            <a:chExt cx="3013542" cy="945205"/>
          </a:xfrm>
        </p:grpSpPr>
        <p:sp>
          <p:nvSpPr>
            <p:cNvPr id="9" name="Freeform 9"/>
            <p:cNvSpPr/>
            <p:nvPr/>
          </p:nvSpPr>
          <p:spPr>
            <a:xfrm>
              <a:off x="0" y="0"/>
              <a:ext cx="3013542" cy="945205"/>
            </a:xfrm>
            <a:custGeom>
              <a:avLst/>
              <a:gdLst/>
              <a:ahLst/>
              <a:cxnLst/>
              <a:rect l="l" t="t" r="r" b="b"/>
              <a:pathLst>
                <a:path w="3013542" h="945205">
                  <a:moveTo>
                    <a:pt x="10971" y="0"/>
                  </a:moveTo>
                  <a:lnTo>
                    <a:pt x="3002571" y="0"/>
                  </a:lnTo>
                  <a:cubicBezTo>
                    <a:pt x="3008630" y="0"/>
                    <a:pt x="3013542" y="4912"/>
                    <a:pt x="3013542" y="10971"/>
                  </a:cubicBezTo>
                  <a:lnTo>
                    <a:pt x="3013542" y="934234"/>
                  </a:lnTo>
                  <a:cubicBezTo>
                    <a:pt x="3013542" y="940293"/>
                    <a:pt x="3008630" y="945205"/>
                    <a:pt x="3002571" y="945205"/>
                  </a:cubicBezTo>
                  <a:lnTo>
                    <a:pt x="10971" y="945205"/>
                  </a:lnTo>
                  <a:cubicBezTo>
                    <a:pt x="4912" y="945205"/>
                    <a:pt x="0" y="940293"/>
                    <a:pt x="0" y="934234"/>
                  </a:cubicBezTo>
                  <a:lnTo>
                    <a:pt x="0" y="10971"/>
                  </a:lnTo>
                  <a:cubicBezTo>
                    <a:pt x="0" y="4912"/>
                    <a:pt x="4912" y="0"/>
                    <a:pt x="10971" y="0"/>
                  </a:cubicBezTo>
                  <a:close/>
                </a:path>
              </a:pathLst>
            </a:custGeom>
            <a:solidFill>
              <a:srgbClr val="000000">
                <a:alpha val="0"/>
              </a:srgbClr>
            </a:solidFill>
            <a:ln w="12700">
              <a:solidFill>
                <a:srgbClr val="000000"/>
              </a:solidFill>
            </a:ln>
          </p:spPr>
          <p:txBody>
            <a:bodyPr/>
            <a:lstStyle/>
            <a:p>
              <a:endParaRPr lang="en-US"/>
            </a:p>
          </p:txBody>
        </p:sp>
      </p:grpSp>
      <p:sp>
        <p:nvSpPr>
          <p:cNvPr id="10" name="Freeform 10"/>
          <p:cNvSpPr/>
          <p:nvPr/>
        </p:nvSpPr>
        <p:spPr>
          <a:xfrm>
            <a:off x="1028700" y="8695093"/>
            <a:ext cx="1879655" cy="563207"/>
          </a:xfrm>
          <a:custGeom>
            <a:avLst/>
            <a:gdLst/>
            <a:ahLst/>
            <a:cxnLst/>
            <a:rect l="l" t="t" r="r" b="b"/>
            <a:pathLst>
              <a:path w="1879655" h="563207">
                <a:moveTo>
                  <a:pt x="0" y="0"/>
                </a:moveTo>
                <a:lnTo>
                  <a:pt x="1879655" y="0"/>
                </a:lnTo>
                <a:lnTo>
                  <a:pt x="1879655" y="563207"/>
                </a:lnTo>
                <a:lnTo>
                  <a:pt x="0" y="563207"/>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799783"/>
            <a:ext cx="4686300" cy="1000274"/>
          </a:xfrm>
          <a:prstGeom prst="rect">
            <a:avLst/>
          </a:prstGeom>
        </p:spPr>
        <p:txBody>
          <a:bodyPr wrap="square" lIns="0" tIns="0" rIns="0" bIns="0" rtlCol="0" anchor="t">
            <a:spAutoFit/>
          </a:bodyPr>
          <a:lstStyle/>
          <a:p>
            <a:pPr algn="l">
              <a:lnSpc>
                <a:spcPts val="7839"/>
              </a:lnSpc>
              <a:spcBef>
                <a:spcPct val="0"/>
              </a:spcBef>
            </a:pPr>
            <a:r>
              <a:rPr lang="en-US" sz="5599" spc="-22" dirty="0">
                <a:solidFill>
                  <a:srgbClr val="E50019"/>
                </a:solidFill>
                <a:latin typeface="Montserrat Bold"/>
                <a:ea typeface="Montserrat Bold"/>
                <a:cs typeface="Montserrat Bold"/>
                <a:sym typeface="Montserrat Bold"/>
              </a:rPr>
              <a:t>Header</a:t>
            </a:r>
          </a:p>
        </p:txBody>
      </p:sp>
      <p:sp>
        <p:nvSpPr>
          <p:cNvPr id="3" name="TextBox 3"/>
          <p:cNvSpPr txBox="1"/>
          <p:nvPr/>
        </p:nvSpPr>
        <p:spPr>
          <a:xfrm>
            <a:off x="1028700" y="1559839"/>
            <a:ext cx="4686300" cy="705321"/>
          </a:xfrm>
          <a:prstGeom prst="rect">
            <a:avLst/>
          </a:prstGeom>
        </p:spPr>
        <p:txBody>
          <a:bodyPr wrap="square" lIns="0" tIns="0" rIns="0" bIns="0" rtlCol="0" anchor="t">
            <a:spAutoFit/>
          </a:bodyPr>
          <a:lstStyle/>
          <a:p>
            <a:pPr algn="l">
              <a:lnSpc>
                <a:spcPts val="5459"/>
              </a:lnSpc>
              <a:spcBef>
                <a:spcPct val="0"/>
              </a:spcBef>
            </a:pPr>
            <a:r>
              <a:rPr lang="en-US" sz="3900" spc="-15" dirty="0">
                <a:solidFill>
                  <a:srgbClr val="737373"/>
                </a:solidFill>
                <a:latin typeface="Montserrat Bold"/>
                <a:ea typeface="Montserrat Bold"/>
                <a:cs typeface="Montserrat Bold"/>
                <a:sym typeface="Montserrat Bold"/>
              </a:rPr>
              <a:t>Subhead</a:t>
            </a:r>
          </a:p>
        </p:txBody>
      </p:sp>
      <p:sp>
        <p:nvSpPr>
          <p:cNvPr id="4" name="TextBox 4"/>
          <p:cNvSpPr txBox="1"/>
          <p:nvPr/>
        </p:nvSpPr>
        <p:spPr>
          <a:xfrm>
            <a:off x="16383000" y="997027"/>
            <a:ext cx="876300" cy="474489"/>
          </a:xfrm>
          <a:prstGeom prst="rect">
            <a:avLst/>
          </a:prstGeom>
        </p:spPr>
        <p:txBody>
          <a:bodyPr wrap="square" lIns="0" tIns="0" rIns="0" bIns="0" rtlCol="0" anchor="t">
            <a:spAutoFit/>
          </a:bodyPr>
          <a:lstStyle/>
          <a:p>
            <a:pPr algn="r">
              <a:lnSpc>
                <a:spcPts val="3749"/>
              </a:lnSpc>
              <a:spcBef>
                <a:spcPct val="0"/>
              </a:spcBef>
            </a:pPr>
            <a:r>
              <a:rPr lang="en-US" sz="2677" spc="-10" dirty="0">
                <a:solidFill>
                  <a:srgbClr val="B1B1B1"/>
                </a:solidFill>
                <a:latin typeface="Montserrat Semi-Bold"/>
                <a:ea typeface="Montserrat Semi-Bold"/>
                <a:cs typeface="Montserrat Semi-Bold"/>
                <a:sym typeface="Montserrat Semi-Bold"/>
              </a:rPr>
              <a:t>03</a:t>
            </a:r>
          </a:p>
        </p:txBody>
      </p:sp>
      <p:sp>
        <p:nvSpPr>
          <p:cNvPr id="5" name="Freeform 5"/>
          <p:cNvSpPr/>
          <p:nvPr/>
        </p:nvSpPr>
        <p:spPr>
          <a:xfrm flipV="1">
            <a:off x="9222090" y="8852006"/>
            <a:ext cx="9065910" cy="9048442"/>
          </a:xfrm>
          <a:custGeom>
            <a:avLst/>
            <a:gdLst/>
            <a:ahLst/>
            <a:cxnLst/>
            <a:rect l="l" t="t" r="r" b="b"/>
            <a:pathLst>
              <a:path w="9065910" h="9048442">
                <a:moveTo>
                  <a:pt x="0" y="9048442"/>
                </a:moveTo>
                <a:lnTo>
                  <a:pt x="9065910" y="9048442"/>
                </a:lnTo>
                <a:lnTo>
                  <a:pt x="9065910" y="0"/>
                </a:lnTo>
                <a:lnTo>
                  <a:pt x="0" y="0"/>
                </a:lnTo>
                <a:lnTo>
                  <a:pt x="0" y="904844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TextBox 6"/>
          <p:cNvSpPr txBox="1"/>
          <p:nvPr/>
        </p:nvSpPr>
        <p:spPr>
          <a:xfrm>
            <a:off x="1028700" y="2563382"/>
            <a:ext cx="4940008" cy="4633722"/>
          </a:xfrm>
          <a:prstGeom prst="rect">
            <a:avLst/>
          </a:prstGeom>
        </p:spPr>
        <p:txBody>
          <a:bodyPr lIns="0" tIns="0" rIns="0" bIns="0" rtlCol="0" anchor="t">
            <a:spAutoFit/>
          </a:bodyPr>
          <a:lstStyle/>
          <a:p>
            <a:pPr marL="470232" lvl="1" indent="-235116" algn="l">
              <a:lnSpc>
                <a:spcPts val="3702"/>
              </a:lnSpc>
              <a:buAutoNum type="arabicPeriod"/>
            </a:pPr>
            <a:r>
              <a:rPr lang="en-US" sz="2178" spc="-8">
                <a:solidFill>
                  <a:srgbClr val="737373"/>
                </a:solidFill>
                <a:latin typeface="Montserrat Bold"/>
                <a:ea typeface="Montserrat Bold"/>
                <a:cs typeface="Montserrat Bold"/>
                <a:sym typeface="Montserrat Bold"/>
              </a:rPr>
              <a:t>Lorem ipsum dolor sit amet.</a:t>
            </a:r>
          </a:p>
          <a:p>
            <a:pPr marL="470232" lvl="1" indent="-235116" algn="l">
              <a:lnSpc>
                <a:spcPts val="3702"/>
              </a:lnSpc>
              <a:buAutoNum type="arabicPeriod"/>
            </a:pPr>
            <a:r>
              <a:rPr lang="en-US" sz="2178" spc="-8">
                <a:solidFill>
                  <a:srgbClr val="737373"/>
                </a:solidFill>
                <a:latin typeface="Montserrat Bold"/>
                <a:ea typeface="Montserrat Bold"/>
                <a:cs typeface="Montserrat Bold"/>
                <a:sym typeface="Montserrat Bold"/>
              </a:rPr>
              <a:t>Lorem ipsum dolor sit amet.</a:t>
            </a:r>
          </a:p>
          <a:p>
            <a:pPr marL="470232" lvl="1" indent="-235116" algn="l">
              <a:lnSpc>
                <a:spcPts val="3702"/>
              </a:lnSpc>
              <a:buAutoNum type="arabicPeriod"/>
            </a:pPr>
            <a:r>
              <a:rPr lang="en-US" sz="2178" spc="-8">
                <a:solidFill>
                  <a:srgbClr val="737373"/>
                </a:solidFill>
                <a:latin typeface="Montserrat Bold"/>
                <a:ea typeface="Montserrat Bold"/>
                <a:cs typeface="Montserrat Bold"/>
                <a:sym typeface="Montserrat Bold"/>
              </a:rPr>
              <a:t>Lorem ipsum dolor sit amet.</a:t>
            </a:r>
          </a:p>
          <a:p>
            <a:pPr marL="470232" lvl="1" indent="-235116" algn="l">
              <a:lnSpc>
                <a:spcPts val="3702"/>
              </a:lnSpc>
              <a:buAutoNum type="arabicPeriod"/>
            </a:pPr>
            <a:r>
              <a:rPr lang="en-US" sz="2178" spc="-8">
                <a:solidFill>
                  <a:srgbClr val="737373"/>
                </a:solidFill>
                <a:latin typeface="Montserrat Bold"/>
                <a:ea typeface="Montserrat Bold"/>
                <a:cs typeface="Montserrat Bold"/>
                <a:sym typeface="Montserrat Bold"/>
              </a:rPr>
              <a:t>Lorem ipsum dolor sit amet.</a:t>
            </a:r>
          </a:p>
          <a:p>
            <a:pPr marL="470232" lvl="1" indent="-235116" algn="l">
              <a:lnSpc>
                <a:spcPts val="3702"/>
              </a:lnSpc>
              <a:buAutoNum type="arabicPeriod"/>
            </a:pPr>
            <a:r>
              <a:rPr lang="en-US" sz="2178" spc="-8">
                <a:solidFill>
                  <a:srgbClr val="737373"/>
                </a:solidFill>
                <a:latin typeface="Montserrat Bold"/>
                <a:ea typeface="Montserrat Bold"/>
                <a:cs typeface="Montserrat Bold"/>
                <a:sym typeface="Montserrat Bold"/>
              </a:rPr>
              <a:t>Lorem ipsum dolor sit amet.</a:t>
            </a:r>
          </a:p>
          <a:p>
            <a:pPr marL="470232" lvl="1" indent="-235116" algn="l">
              <a:lnSpc>
                <a:spcPts val="3702"/>
              </a:lnSpc>
              <a:buAutoNum type="arabicPeriod"/>
            </a:pPr>
            <a:r>
              <a:rPr lang="en-US" sz="2178" spc="-8">
                <a:solidFill>
                  <a:srgbClr val="737373"/>
                </a:solidFill>
                <a:latin typeface="Montserrat Bold"/>
                <a:ea typeface="Montserrat Bold"/>
                <a:cs typeface="Montserrat Bold"/>
                <a:sym typeface="Montserrat Bold"/>
              </a:rPr>
              <a:t>Lorem ipsum dolor sit amet.</a:t>
            </a:r>
          </a:p>
          <a:p>
            <a:pPr marL="470232" lvl="1" indent="-235116" algn="l">
              <a:lnSpc>
                <a:spcPts val="3702"/>
              </a:lnSpc>
              <a:buAutoNum type="arabicPeriod"/>
            </a:pPr>
            <a:r>
              <a:rPr lang="en-US" sz="2178" spc="-8">
                <a:solidFill>
                  <a:srgbClr val="737373"/>
                </a:solidFill>
                <a:latin typeface="Montserrat Bold"/>
                <a:ea typeface="Montserrat Bold"/>
                <a:cs typeface="Montserrat Bold"/>
                <a:sym typeface="Montserrat Bold"/>
              </a:rPr>
              <a:t>Lorem ipsum dolor sit amet.</a:t>
            </a:r>
          </a:p>
          <a:p>
            <a:pPr marL="470232" lvl="1" indent="-235116" algn="l">
              <a:lnSpc>
                <a:spcPts val="3702"/>
              </a:lnSpc>
              <a:buAutoNum type="arabicPeriod"/>
            </a:pPr>
            <a:r>
              <a:rPr lang="en-US" sz="2178" spc="-8">
                <a:solidFill>
                  <a:srgbClr val="737373"/>
                </a:solidFill>
                <a:latin typeface="Montserrat Bold"/>
                <a:ea typeface="Montserrat Bold"/>
                <a:cs typeface="Montserrat Bold"/>
                <a:sym typeface="Montserrat Bold"/>
              </a:rPr>
              <a:t>Lorem ipsum dolor sit amet.</a:t>
            </a:r>
          </a:p>
          <a:p>
            <a:pPr marL="470232" lvl="1" indent="-235116" algn="l">
              <a:lnSpc>
                <a:spcPts val="3702"/>
              </a:lnSpc>
              <a:buAutoNum type="arabicPeriod"/>
            </a:pPr>
            <a:r>
              <a:rPr lang="en-US" sz="2178" spc="-8">
                <a:solidFill>
                  <a:srgbClr val="737373"/>
                </a:solidFill>
                <a:latin typeface="Montserrat Bold"/>
                <a:ea typeface="Montserrat Bold"/>
                <a:cs typeface="Montserrat Bold"/>
                <a:sym typeface="Montserrat Bold"/>
              </a:rPr>
              <a:t>Lorem ipsum dolor sit amet.</a:t>
            </a:r>
          </a:p>
          <a:p>
            <a:pPr marL="470232" lvl="1" indent="-235116" algn="l">
              <a:lnSpc>
                <a:spcPts val="3702"/>
              </a:lnSpc>
              <a:buAutoNum type="arabicPeriod"/>
            </a:pPr>
            <a:r>
              <a:rPr lang="en-US" sz="2178" spc="-8">
                <a:solidFill>
                  <a:srgbClr val="737373"/>
                </a:solidFill>
                <a:latin typeface="Montserrat Bold"/>
                <a:ea typeface="Montserrat Bold"/>
                <a:cs typeface="Montserrat Bold"/>
                <a:sym typeface="Montserrat Bold"/>
              </a:rPr>
              <a:t>Lorem ipsum dolor sit amet.</a:t>
            </a:r>
          </a:p>
        </p:txBody>
      </p:sp>
      <p:sp>
        <p:nvSpPr>
          <p:cNvPr id="7" name="TextBox 7"/>
          <p:cNvSpPr txBox="1"/>
          <p:nvPr/>
        </p:nvSpPr>
        <p:spPr>
          <a:xfrm>
            <a:off x="8392113" y="2630057"/>
            <a:ext cx="6367065" cy="2649728"/>
          </a:xfrm>
          <a:prstGeom prst="rect">
            <a:avLst/>
          </a:prstGeom>
        </p:spPr>
        <p:txBody>
          <a:bodyPr lIns="0" tIns="0" rIns="0" bIns="0" rtlCol="0" anchor="t">
            <a:spAutoFit/>
          </a:bodyPr>
          <a:lstStyle/>
          <a:p>
            <a:pPr algn="l">
              <a:lnSpc>
                <a:spcPts val="3052"/>
              </a:lnSpc>
              <a:spcBef>
                <a:spcPct val="0"/>
              </a:spcBef>
            </a:pPr>
            <a:r>
              <a:rPr lang="en-US" sz="2180" spc="-8">
                <a:solidFill>
                  <a:srgbClr val="737373"/>
                </a:solidFill>
                <a:latin typeface="Montserrat Semi-Bold"/>
                <a:ea typeface="Montserrat Semi-Bold"/>
                <a:cs typeface="Montserrat Semi-Bold"/>
                <a:sym typeface="Montserrat Semi-Bold"/>
              </a:rPr>
              <a:t>Lorem ipsum dolor sit amet, consectetur adipiscing elit, sed do eiusmod tempor incididunt ut labore et dolore magna aliqua. Ut enim ad minim veniam, quis nostrud exercitation ullamco laboris nisi ut aliquip ex ea commodo consequat. Duis aute irure dolor in reprehenderit.</a:t>
            </a:r>
          </a:p>
        </p:txBody>
      </p:sp>
      <p:sp>
        <p:nvSpPr>
          <p:cNvPr id="8" name="TextBox 8"/>
          <p:cNvSpPr txBox="1"/>
          <p:nvPr/>
        </p:nvSpPr>
        <p:spPr>
          <a:xfrm>
            <a:off x="8392113" y="5678107"/>
            <a:ext cx="6367065" cy="744728"/>
          </a:xfrm>
          <a:prstGeom prst="rect">
            <a:avLst/>
          </a:prstGeom>
        </p:spPr>
        <p:txBody>
          <a:bodyPr lIns="0" tIns="0" rIns="0" bIns="0" rtlCol="0" anchor="t">
            <a:spAutoFit/>
          </a:bodyPr>
          <a:lstStyle/>
          <a:p>
            <a:pPr algn="l">
              <a:lnSpc>
                <a:spcPts val="3052"/>
              </a:lnSpc>
              <a:spcBef>
                <a:spcPct val="0"/>
              </a:spcBef>
            </a:pPr>
            <a:r>
              <a:rPr lang="en-US" sz="2180" spc="-8">
                <a:solidFill>
                  <a:srgbClr val="737373"/>
                </a:solidFill>
                <a:latin typeface="Montserrat Semi-Bold"/>
                <a:ea typeface="Montserrat Semi-Bold"/>
                <a:cs typeface="Montserrat Semi-Bold"/>
                <a:sym typeface="Montserrat Semi-Bold"/>
              </a:rPr>
              <a:t>Lorem ipsum dolor sit amet, consectetur adipiscing elit, sed do eiusmod tempor.</a:t>
            </a:r>
          </a:p>
        </p:txBody>
      </p:sp>
      <p:sp>
        <p:nvSpPr>
          <p:cNvPr id="9" name="Freeform 9"/>
          <p:cNvSpPr/>
          <p:nvPr/>
        </p:nvSpPr>
        <p:spPr>
          <a:xfrm>
            <a:off x="1028700" y="8695093"/>
            <a:ext cx="1879655" cy="563207"/>
          </a:xfrm>
          <a:custGeom>
            <a:avLst/>
            <a:gdLst/>
            <a:ahLst/>
            <a:cxnLst/>
            <a:rect l="l" t="t" r="r" b="b"/>
            <a:pathLst>
              <a:path w="1879655" h="563207">
                <a:moveTo>
                  <a:pt x="0" y="0"/>
                </a:moveTo>
                <a:lnTo>
                  <a:pt x="1879655" y="0"/>
                </a:lnTo>
                <a:lnTo>
                  <a:pt x="1879655" y="563207"/>
                </a:lnTo>
                <a:lnTo>
                  <a:pt x="0" y="563207"/>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182795" y="975099"/>
            <a:ext cx="9804981" cy="1000274"/>
          </a:xfrm>
          <a:prstGeom prst="rect">
            <a:avLst/>
          </a:prstGeom>
        </p:spPr>
        <p:txBody>
          <a:bodyPr wrap="square" lIns="0" tIns="0" rIns="0" bIns="0" rtlCol="0" anchor="t">
            <a:spAutoFit/>
          </a:bodyPr>
          <a:lstStyle/>
          <a:p>
            <a:pPr algn="ctr">
              <a:lnSpc>
                <a:spcPts val="7839"/>
              </a:lnSpc>
              <a:spcBef>
                <a:spcPct val="0"/>
              </a:spcBef>
            </a:pPr>
            <a:r>
              <a:rPr lang="en-US" sz="5599" spc="-22" dirty="0">
                <a:solidFill>
                  <a:srgbClr val="E50019"/>
                </a:solidFill>
                <a:latin typeface="Montserrat Bold"/>
                <a:ea typeface="Montserrat Bold"/>
                <a:cs typeface="Montserrat Bold"/>
                <a:sym typeface="Montserrat Bold"/>
              </a:rPr>
              <a:t>Header</a:t>
            </a:r>
          </a:p>
        </p:txBody>
      </p:sp>
      <p:sp>
        <p:nvSpPr>
          <p:cNvPr id="3" name="TextBox 3"/>
          <p:cNvSpPr txBox="1"/>
          <p:nvPr/>
        </p:nvSpPr>
        <p:spPr>
          <a:xfrm>
            <a:off x="4182795" y="1775935"/>
            <a:ext cx="9804981" cy="577081"/>
          </a:xfrm>
          <a:prstGeom prst="rect">
            <a:avLst/>
          </a:prstGeom>
        </p:spPr>
        <p:txBody>
          <a:bodyPr wrap="square" lIns="0" tIns="0" rIns="0" bIns="0" rtlCol="0" anchor="t">
            <a:spAutoFit/>
          </a:bodyPr>
          <a:lstStyle/>
          <a:p>
            <a:pPr algn="ctr">
              <a:lnSpc>
                <a:spcPts val="4480"/>
              </a:lnSpc>
              <a:spcBef>
                <a:spcPct val="0"/>
              </a:spcBef>
            </a:pPr>
            <a:r>
              <a:rPr lang="en-US" sz="3200" spc="-12" dirty="0">
                <a:solidFill>
                  <a:srgbClr val="737373"/>
                </a:solidFill>
                <a:latin typeface="Montserrat Bold"/>
                <a:ea typeface="Montserrat Bold"/>
                <a:cs typeface="Montserrat Bold"/>
                <a:sym typeface="Montserrat Bold"/>
              </a:rPr>
              <a:t>Subhead</a:t>
            </a:r>
          </a:p>
        </p:txBody>
      </p:sp>
      <p:sp>
        <p:nvSpPr>
          <p:cNvPr id="4" name="TextBox 4"/>
          <p:cNvSpPr txBox="1"/>
          <p:nvPr/>
        </p:nvSpPr>
        <p:spPr>
          <a:xfrm>
            <a:off x="16383000" y="997027"/>
            <a:ext cx="876300" cy="474489"/>
          </a:xfrm>
          <a:prstGeom prst="rect">
            <a:avLst/>
          </a:prstGeom>
        </p:spPr>
        <p:txBody>
          <a:bodyPr wrap="square" lIns="0" tIns="0" rIns="0" bIns="0" rtlCol="0" anchor="t">
            <a:spAutoFit/>
          </a:bodyPr>
          <a:lstStyle/>
          <a:p>
            <a:pPr algn="r">
              <a:lnSpc>
                <a:spcPts val="3749"/>
              </a:lnSpc>
              <a:spcBef>
                <a:spcPct val="0"/>
              </a:spcBef>
            </a:pPr>
            <a:r>
              <a:rPr lang="en-US" sz="2677" spc="-10" dirty="0">
                <a:solidFill>
                  <a:srgbClr val="B1B1B1"/>
                </a:solidFill>
                <a:latin typeface="Montserrat Semi-Bold"/>
                <a:ea typeface="Montserrat Semi-Bold"/>
                <a:cs typeface="Montserrat Semi-Bold"/>
                <a:sym typeface="Montserrat Semi-Bold"/>
              </a:rPr>
              <a:t>03</a:t>
            </a:r>
          </a:p>
        </p:txBody>
      </p:sp>
      <p:sp>
        <p:nvSpPr>
          <p:cNvPr id="5" name="Freeform 5"/>
          <p:cNvSpPr/>
          <p:nvPr/>
        </p:nvSpPr>
        <p:spPr>
          <a:xfrm flipV="1">
            <a:off x="9222090" y="9258300"/>
            <a:ext cx="9065910" cy="9048442"/>
          </a:xfrm>
          <a:custGeom>
            <a:avLst/>
            <a:gdLst/>
            <a:ahLst/>
            <a:cxnLst/>
            <a:rect l="l" t="t" r="r" b="b"/>
            <a:pathLst>
              <a:path w="9065910" h="9048442">
                <a:moveTo>
                  <a:pt x="0" y="9048442"/>
                </a:moveTo>
                <a:lnTo>
                  <a:pt x="9065910" y="9048442"/>
                </a:lnTo>
                <a:lnTo>
                  <a:pt x="9065910" y="0"/>
                </a:lnTo>
                <a:lnTo>
                  <a:pt x="0" y="0"/>
                </a:lnTo>
                <a:lnTo>
                  <a:pt x="0" y="904844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flipH="1">
            <a:off x="-3504255" y="9101471"/>
            <a:ext cx="9065910" cy="9048442"/>
          </a:xfrm>
          <a:custGeom>
            <a:avLst/>
            <a:gdLst/>
            <a:ahLst/>
            <a:cxnLst/>
            <a:rect l="l" t="t" r="r" b="b"/>
            <a:pathLst>
              <a:path w="9065910" h="9048442">
                <a:moveTo>
                  <a:pt x="9065910" y="0"/>
                </a:moveTo>
                <a:lnTo>
                  <a:pt x="0" y="0"/>
                </a:lnTo>
                <a:lnTo>
                  <a:pt x="0" y="9048441"/>
                </a:lnTo>
                <a:lnTo>
                  <a:pt x="9065910" y="9048441"/>
                </a:lnTo>
                <a:lnTo>
                  <a:pt x="906591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Box 7"/>
          <p:cNvSpPr txBox="1"/>
          <p:nvPr/>
        </p:nvSpPr>
        <p:spPr>
          <a:xfrm>
            <a:off x="2772058" y="3734167"/>
            <a:ext cx="5851551" cy="687515"/>
          </a:xfrm>
          <a:prstGeom prst="rect">
            <a:avLst/>
          </a:prstGeom>
        </p:spPr>
        <p:txBody>
          <a:bodyPr lIns="0" tIns="0" rIns="0" bIns="0" rtlCol="0" anchor="t">
            <a:spAutoFit/>
          </a:bodyPr>
          <a:lstStyle/>
          <a:p>
            <a:pPr algn="l">
              <a:lnSpc>
                <a:spcPts val="2804"/>
              </a:lnSpc>
              <a:spcBef>
                <a:spcPct val="0"/>
              </a:spcBef>
            </a:pPr>
            <a:r>
              <a:rPr lang="en-US" sz="2003" spc="-8">
                <a:solidFill>
                  <a:srgbClr val="737373"/>
                </a:solidFill>
                <a:latin typeface="Montserrat Semi-Bold"/>
                <a:ea typeface="Montserrat Semi-Bold"/>
                <a:cs typeface="Montserrat Semi-Bold"/>
                <a:sym typeface="Montserrat Semi-Bold"/>
              </a:rPr>
              <a:t>Lorem ipsum dolor sit amet, consectetur adipiscing elit, sed do eiusmod tempor.</a:t>
            </a:r>
          </a:p>
        </p:txBody>
      </p:sp>
      <p:sp>
        <p:nvSpPr>
          <p:cNvPr id="8" name="TextBox 8"/>
          <p:cNvSpPr txBox="1"/>
          <p:nvPr/>
        </p:nvSpPr>
        <p:spPr>
          <a:xfrm>
            <a:off x="9821186" y="3734167"/>
            <a:ext cx="5851551" cy="687515"/>
          </a:xfrm>
          <a:prstGeom prst="rect">
            <a:avLst/>
          </a:prstGeom>
        </p:spPr>
        <p:txBody>
          <a:bodyPr lIns="0" tIns="0" rIns="0" bIns="0" rtlCol="0" anchor="t">
            <a:spAutoFit/>
          </a:bodyPr>
          <a:lstStyle/>
          <a:p>
            <a:pPr algn="l">
              <a:lnSpc>
                <a:spcPts val="2804"/>
              </a:lnSpc>
              <a:spcBef>
                <a:spcPct val="0"/>
              </a:spcBef>
            </a:pPr>
            <a:r>
              <a:rPr lang="en-US" sz="2003" spc="-8" dirty="0">
                <a:solidFill>
                  <a:srgbClr val="737373"/>
                </a:solidFill>
                <a:latin typeface="Montserrat Semi-Bold"/>
                <a:ea typeface="Montserrat Semi-Bold"/>
                <a:cs typeface="Montserrat Semi-Bold"/>
                <a:sym typeface="Montserrat Semi-Bold"/>
              </a:rPr>
              <a:t>Lorem ipsum dolor sit </a:t>
            </a:r>
            <a:r>
              <a:rPr lang="en-US" sz="2003" spc="-8" dirty="0" err="1">
                <a:solidFill>
                  <a:srgbClr val="737373"/>
                </a:solidFill>
                <a:latin typeface="Montserrat Semi-Bold"/>
                <a:ea typeface="Montserrat Semi-Bold"/>
                <a:cs typeface="Montserrat Semi-Bold"/>
                <a:sym typeface="Montserrat Semi-Bold"/>
              </a:rPr>
              <a:t>amet</a:t>
            </a:r>
            <a:r>
              <a:rPr lang="en-US" sz="2003" spc="-8" dirty="0">
                <a:solidFill>
                  <a:srgbClr val="737373"/>
                </a:solidFill>
                <a:latin typeface="Montserrat Semi-Bold"/>
                <a:ea typeface="Montserrat Semi-Bold"/>
                <a:cs typeface="Montserrat Semi-Bold"/>
                <a:sym typeface="Montserrat Semi-Bold"/>
              </a:rPr>
              <a:t>, </a:t>
            </a:r>
            <a:r>
              <a:rPr lang="en-US" sz="2003" spc="-8" dirty="0" err="1">
                <a:solidFill>
                  <a:srgbClr val="737373"/>
                </a:solidFill>
                <a:latin typeface="Montserrat Semi-Bold"/>
                <a:ea typeface="Montserrat Semi-Bold"/>
                <a:cs typeface="Montserrat Semi-Bold"/>
                <a:sym typeface="Montserrat Semi-Bold"/>
              </a:rPr>
              <a:t>consectetur</a:t>
            </a:r>
            <a:r>
              <a:rPr lang="en-US" sz="2003" spc="-8" dirty="0">
                <a:solidFill>
                  <a:srgbClr val="737373"/>
                </a:solidFill>
                <a:latin typeface="Montserrat Semi-Bold"/>
                <a:ea typeface="Montserrat Semi-Bold"/>
                <a:cs typeface="Montserrat Semi-Bold"/>
                <a:sym typeface="Montserrat Semi-Bold"/>
              </a:rPr>
              <a:t> </a:t>
            </a:r>
            <a:r>
              <a:rPr lang="en-US" sz="2003" spc="-8" dirty="0" err="1">
                <a:solidFill>
                  <a:srgbClr val="737373"/>
                </a:solidFill>
                <a:latin typeface="Montserrat Semi-Bold"/>
                <a:ea typeface="Montserrat Semi-Bold"/>
                <a:cs typeface="Montserrat Semi-Bold"/>
                <a:sym typeface="Montserrat Semi-Bold"/>
              </a:rPr>
              <a:t>adipiscing</a:t>
            </a:r>
            <a:r>
              <a:rPr lang="en-US" sz="2003" spc="-8" dirty="0">
                <a:solidFill>
                  <a:srgbClr val="737373"/>
                </a:solidFill>
                <a:latin typeface="Montserrat Semi-Bold"/>
                <a:ea typeface="Montserrat Semi-Bold"/>
                <a:cs typeface="Montserrat Semi-Bold"/>
                <a:sym typeface="Montserrat Semi-Bold"/>
              </a:rPr>
              <a:t> </a:t>
            </a:r>
            <a:r>
              <a:rPr lang="en-US" sz="2003" spc="-8" dirty="0" err="1">
                <a:solidFill>
                  <a:srgbClr val="737373"/>
                </a:solidFill>
                <a:latin typeface="Montserrat Semi-Bold"/>
                <a:ea typeface="Montserrat Semi-Bold"/>
                <a:cs typeface="Montserrat Semi-Bold"/>
                <a:sym typeface="Montserrat Semi-Bold"/>
              </a:rPr>
              <a:t>elit</a:t>
            </a:r>
            <a:r>
              <a:rPr lang="en-US" sz="2003" spc="-8" dirty="0">
                <a:solidFill>
                  <a:srgbClr val="737373"/>
                </a:solidFill>
                <a:latin typeface="Montserrat Semi-Bold"/>
                <a:ea typeface="Montserrat Semi-Bold"/>
                <a:cs typeface="Montserrat Semi-Bold"/>
                <a:sym typeface="Montserrat Semi-Bold"/>
              </a:rPr>
              <a:t>, </a:t>
            </a:r>
            <a:r>
              <a:rPr lang="en-US" sz="2003" spc="-8" dirty="0" err="1">
                <a:solidFill>
                  <a:srgbClr val="737373"/>
                </a:solidFill>
                <a:latin typeface="Montserrat Semi-Bold"/>
                <a:ea typeface="Montserrat Semi-Bold"/>
                <a:cs typeface="Montserrat Semi-Bold"/>
                <a:sym typeface="Montserrat Semi-Bold"/>
              </a:rPr>
              <a:t>sed</a:t>
            </a:r>
            <a:r>
              <a:rPr lang="en-US" sz="2003" spc="-8" dirty="0">
                <a:solidFill>
                  <a:srgbClr val="737373"/>
                </a:solidFill>
                <a:latin typeface="Montserrat Semi-Bold"/>
                <a:ea typeface="Montserrat Semi-Bold"/>
                <a:cs typeface="Montserrat Semi-Bold"/>
                <a:sym typeface="Montserrat Semi-Bold"/>
              </a:rPr>
              <a:t> do </a:t>
            </a:r>
            <a:r>
              <a:rPr lang="en-US" sz="2003" spc="-8" dirty="0" err="1">
                <a:solidFill>
                  <a:srgbClr val="737373"/>
                </a:solidFill>
                <a:latin typeface="Montserrat Semi-Bold"/>
                <a:ea typeface="Montserrat Semi-Bold"/>
                <a:cs typeface="Montserrat Semi-Bold"/>
                <a:sym typeface="Montserrat Semi-Bold"/>
              </a:rPr>
              <a:t>eiusmod</a:t>
            </a:r>
            <a:r>
              <a:rPr lang="en-US" sz="2003" spc="-8" dirty="0">
                <a:solidFill>
                  <a:srgbClr val="737373"/>
                </a:solidFill>
                <a:latin typeface="Montserrat Semi-Bold"/>
                <a:ea typeface="Montserrat Semi-Bold"/>
                <a:cs typeface="Montserrat Semi-Bold"/>
                <a:sym typeface="Montserrat Semi-Bold"/>
              </a:rPr>
              <a:t> </a:t>
            </a:r>
            <a:r>
              <a:rPr lang="en-US" sz="2003" spc="-8" dirty="0" err="1">
                <a:solidFill>
                  <a:srgbClr val="737373"/>
                </a:solidFill>
                <a:latin typeface="Montserrat Semi-Bold"/>
                <a:ea typeface="Montserrat Semi-Bold"/>
                <a:cs typeface="Montserrat Semi-Bold"/>
                <a:sym typeface="Montserrat Semi-Bold"/>
              </a:rPr>
              <a:t>tempor</a:t>
            </a:r>
            <a:r>
              <a:rPr lang="en-US" sz="2003" spc="-8" dirty="0">
                <a:solidFill>
                  <a:srgbClr val="737373"/>
                </a:solidFill>
                <a:latin typeface="Montserrat Semi-Bold"/>
                <a:ea typeface="Montserrat Semi-Bold"/>
                <a:cs typeface="Montserrat Semi-Bold"/>
                <a:sym typeface="Montserrat Semi-Bold"/>
              </a:rPr>
              <a:t>.</a:t>
            </a:r>
          </a:p>
        </p:txBody>
      </p:sp>
      <p:sp>
        <p:nvSpPr>
          <p:cNvPr id="9" name="TextBox 9"/>
          <p:cNvSpPr txBox="1"/>
          <p:nvPr/>
        </p:nvSpPr>
        <p:spPr>
          <a:xfrm>
            <a:off x="2772058" y="5739846"/>
            <a:ext cx="5851551" cy="687515"/>
          </a:xfrm>
          <a:prstGeom prst="rect">
            <a:avLst/>
          </a:prstGeom>
        </p:spPr>
        <p:txBody>
          <a:bodyPr lIns="0" tIns="0" rIns="0" bIns="0" rtlCol="0" anchor="t">
            <a:spAutoFit/>
          </a:bodyPr>
          <a:lstStyle/>
          <a:p>
            <a:pPr algn="l">
              <a:lnSpc>
                <a:spcPts val="2804"/>
              </a:lnSpc>
              <a:spcBef>
                <a:spcPct val="0"/>
              </a:spcBef>
            </a:pPr>
            <a:r>
              <a:rPr lang="en-US" sz="2003" spc="-8">
                <a:solidFill>
                  <a:srgbClr val="737373"/>
                </a:solidFill>
                <a:latin typeface="Montserrat Semi-Bold"/>
                <a:ea typeface="Montserrat Semi-Bold"/>
                <a:cs typeface="Montserrat Semi-Bold"/>
                <a:sym typeface="Montserrat Semi-Bold"/>
              </a:rPr>
              <a:t>Lorem ipsum dolor sit amet, consectetur adipiscing elit, sed do eiusmod tempor.</a:t>
            </a:r>
          </a:p>
        </p:txBody>
      </p:sp>
      <p:sp>
        <p:nvSpPr>
          <p:cNvPr id="10" name="TextBox 10"/>
          <p:cNvSpPr txBox="1"/>
          <p:nvPr/>
        </p:nvSpPr>
        <p:spPr>
          <a:xfrm>
            <a:off x="9821186" y="5739846"/>
            <a:ext cx="5851551" cy="687515"/>
          </a:xfrm>
          <a:prstGeom prst="rect">
            <a:avLst/>
          </a:prstGeom>
        </p:spPr>
        <p:txBody>
          <a:bodyPr lIns="0" tIns="0" rIns="0" bIns="0" rtlCol="0" anchor="t">
            <a:spAutoFit/>
          </a:bodyPr>
          <a:lstStyle/>
          <a:p>
            <a:pPr algn="l">
              <a:lnSpc>
                <a:spcPts val="2804"/>
              </a:lnSpc>
              <a:spcBef>
                <a:spcPct val="0"/>
              </a:spcBef>
            </a:pPr>
            <a:r>
              <a:rPr lang="en-US" sz="2003" spc="-8">
                <a:solidFill>
                  <a:srgbClr val="737373"/>
                </a:solidFill>
                <a:latin typeface="Montserrat Semi-Bold"/>
                <a:ea typeface="Montserrat Semi-Bold"/>
                <a:cs typeface="Montserrat Semi-Bold"/>
                <a:sym typeface="Montserrat Semi-Bold"/>
              </a:rPr>
              <a:t>Lorem ipsum dolor sit amet, consectetur adipiscing elit, sed do eiusmod tempor.</a:t>
            </a:r>
          </a:p>
        </p:txBody>
      </p:sp>
      <p:sp>
        <p:nvSpPr>
          <p:cNvPr id="11" name="TextBox 11"/>
          <p:cNvSpPr txBox="1"/>
          <p:nvPr/>
        </p:nvSpPr>
        <p:spPr>
          <a:xfrm>
            <a:off x="2772058" y="7745526"/>
            <a:ext cx="5851551" cy="687515"/>
          </a:xfrm>
          <a:prstGeom prst="rect">
            <a:avLst/>
          </a:prstGeom>
        </p:spPr>
        <p:txBody>
          <a:bodyPr lIns="0" tIns="0" rIns="0" bIns="0" rtlCol="0" anchor="t">
            <a:spAutoFit/>
          </a:bodyPr>
          <a:lstStyle/>
          <a:p>
            <a:pPr algn="l">
              <a:lnSpc>
                <a:spcPts val="2804"/>
              </a:lnSpc>
              <a:spcBef>
                <a:spcPct val="0"/>
              </a:spcBef>
            </a:pPr>
            <a:r>
              <a:rPr lang="en-US" sz="2003" spc="-8">
                <a:solidFill>
                  <a:srgbClr val="737373"/>
                </a:solidFill>
                <a:latin typeface="Montserrat Semi-Bold"/>
                <a:ea typeface="Montserrat Semi-Bold"/>
                <a:cs typeface="Montserrat Semi-Bold"/>
                <a:sym typeface="Montserrat Semi-Bold"/>
              </a:rPr>
              <a:t>Lorem ipsum dolor sit amet, consectetur adipiscing elit, sed do eiusmod tempor.</a:t>
            </a:r>
          </a:p>
        </p:txBody>
      </p:sp>
      <p:sp>
        <p:nvSpPr>
          <p:cNvPr id="12" name="TextBox 12"/>
          <p:cNvSpPr txBox="1"/>
          <p:nvPr/>
        </p:nvSpPr>
        <p:spPr>
          <a:xfrm>
            <a:off x="9821186" y="7745526"/>
            <a:ext cx="5851551" cy="687515"/>
          </a:xfrm>
          <a:prstGeom prst="rect">
            <a:avLst/>
          </a:prstGeom>
        </p:spPr>
        <p:txBody>
          <a:bodyPr lIns="0" tIns="0" rIns="0" bIns="0" rtlCol="0" anchor="t">
            <a:spAutoFit/>
          </a:bodyPr>
          <a:lstStyle/>
          <a:p>
            <a:pPr algn="l">
              <a:lnSpc>
                <a:spcPts val="2804"/>
              </a:lnSpc>
              <a:spcBef>
                <a:spcPct val="0"/>
              </a:spcBef>
            </a:pPr>
            <a:r>
              <a:rPr lang="en-US" sz="2003" spc="-8">
                <a:solidFill>
                  <a:srgbClr val="737373"/>
                </a:solidFill>
                <a:latin typeface="Montserrat Semi-Bold"/>
                <a:ea typeface="Montserrat Semi-Bold"/>
                <a:cs typeface="Montserrat Semi-Bold"/>
                <a:sym typeface="Montserrat Semi-Bold"/>
              </a:rPr>
              <a:t>Lorem ipsum dolor sit amet, consectetur adipiscing elit, sed do eiusmod tempor.</a:t>
            </a:r>
          </a:p>
        </p:txBody>
      </p:sp>
      <p:sp>
        <p:nvSpPr>
          <p:cNvPr id="13" name="TextBox 13"/>
          <p:cNvSpPr txBox="1"/>
          <p:nvPr/>
        </p:nvSpPr>
        <p:spPr>
          <a:xfrm>
            <a:off x="2772058" y="2864260"/>
            <a:ext cx="492538" cy="820738"/>
          </a:xfrm>
          <a:prstGeom prst="rect">
            <a:avLst/>
          </a:prstGeom>
        </p:spPr>
        <p:txBody>
          <a:bodyPr wrap="square" lIns="0" tIns="0" rIns="0" bIns="0" rtlCol="0" anchor="t">
            <a:spAutoFit/>
          </a:bodyPr>
          <a:lstStyle/>
          <a:p>
            <a:pPr algn="l">
              <a:lnSpc>
                <a:spcPts val="6433"/>
              </a:lnSpc>
              <a:spcBef>
                <a:spcPct val="0"/>
              </a:spcBef>
            </a:pPr>
            <a:r>
              <a:rPr lang="en-US" sz="4595" spc="-18" dirty="0">
                <a:solidFill>
                  <a:srgbClr val="E50019"/>
                </a:solidFill>
                <a:latin typeface="Montserrat Bold"/>
                <a:ea typeface="Montserrat Bold"/>
                <a:cs typeface="Montserrat Bold"/>
                <a:sym typeface="Montserrat Bold"/>
              </a:rPr>
              <a:t>1.</a:t>
            </a:r>
          </a:p>
        </p:txBody>
      </p:sp>
      <p:sp>
        <p:nvSpPr>
          <p:cNvPr id="14" name="TextBox 14"/>
          <p:cNvSpPr txBox="1"/>
          <p:nvPr/>
        </p:nvSpPr>
        <p:spPr>
          <a:xfrm>
            <a:off x="9821186" y="2864260"/>
            <a:ext cx="694414" cy="820738"/>
          </a:xfrm>
          <a:prstGeom prst="rect">
            <a:avLst/>
          </a:prstGeom>
        </p:spPr>
        <p:txBody>
          <a:bodyPr wrap="square" lIns="0" tIns="0" rIns="0" bIns="0" rtlCol="0" anchor="t">
            <a:spAutoFit/>
          </a:bodyPr>
          <a:lstStyle/>
          <a:p>
            <a:pPr algn="l">
              <a:lnSpc>
                <a:spcPts val="6433"/>
              </a:lnSpc>
              <a:spcBef>
                <a:spcPct val="0"/>
              </a:spcBef>
            </a:pPr>
            <a:r>
              <a:rPr lang="en-US" sz="4595" spc="-18" dirty="0">
                <a:solidFill>
                  <a:srgbClr val="E50019"/>
                </a:solidFill>
                <a:latin typeface="Montserrat Bold"/>
                <a:ea typeface="Montserrat Bold"/>
                <a:cs typeface="Montserrat Bold"/>
                <a:sym typeface="Montserrat Bold"/>
              </a:rPr>
              <a:t>4.</a:t>
            </a:r>
          </a:p>
        </p:txBody>
      </p:sp>
      <p:sp>
        <p:nvSpPr>
          <p:cNvPr id="15" name="TextBox 15"/>
          <p:cNvSpPr txBox="1"/>
          <p:nvPr/>
        </p:nvSpPr>
        <p:spPr>
          <a:xfrm>
            <a:off x="2772058" y="4869939"/>
            <a:ext cx="504706" cy="820738"/>
          </a:xfrm>
          <a:prstGeom prst="rect">
            <a:avLst/>
          </a:prstGeom>
        </p:spPr>
        <p:txBody>
          <a:bodyPr wrap="square" lIns="0" tIns="0" rIns="0" bIns="0" rtlCol="0" anchor="t">
            <a:spAutoFit/>
          </a:bodyPr>
          <a:lstStyle/>
          <a:p>
            <a:pPr algn="ctr">
              <a:lnSpc>
                <a:spcPts val="6433"/>
              </a:lnSpc>
              <a:spcBef>
                <a:spcPct val="0"/>
              </a:spcBef>
            </a:pPr>
            <a:r>
              <a:rPr lang="en-US" sz="4595" spc="-18">
                <a:solidFill>
                  <a:srgbClr val="E50019"/>
                </a:solidFill>
                <a:latin typeface="Montserrat Bold"/>
                <a:ea typeface="Montserrat Bold"/>
                <a:cs typeface="Montserrat Bold"/>
                <a:sym typeface="Montserrat Bold"/>
              </a:rPr>
              <a:t>2.</a:t>
            </a:r>
          </a:p>
        </p:txBody>
      </p:sp>
      <p:sp>
        <p:nvSpPr>
          <p:cNvPr id="16" name="TextBox 16"/>
          <p:cNvSpPr txBox="1"/>
          <p:nvPr/>
        </p:nvSpPr>
        <p:spPr>
          <a:xfrm>
            <a:off x="9819682" y="4869939"/>
            <a:ext cx="507789" cy="820738"/>
          </a:xfrm>
          <a:prstGeom prst="rect">
            <a:avLst/>
          </a:prstGeom>
        </p:spPr>
        <p:txBody>
          <a:bodyPr wrap="square" lIns="0" tIns="0" rIns="0" bIns="0" rtlCol="0" anchor="t">
            <a:spAutoFit/>
          </a:bodyPr>
          <a:lstStyle/>
          <a:p>
            <a:pPr algn="ctr">
              <a:lnSpc>
                <a:spcPts val="6433"/>
              </a:lnSpc>
              <a:spcBef>
                <a:spcPct val="0"/>
              </a:spcBef>
            </a:pPr>
            <a:r>
              <a:rPr lang="en-US" sz="4595" spc="-18">
                <a:solidFill>
                  <a:srgbClr val="E50019"/>
                </a:solidFill>
                <a:latin typeface="Montserrat Bold"/>
                <a:ea typeface="Montserrat Bold"/>
                <a:cs typeface="Montserrat Bold"/>
                <a:sym typeface="Montserrat Bold"/>
              </a:rPr>
              <a:t>5.</a:t>
            </a:r>
          </a:p>
        </p:txBody>
      </p:sp>
      <p:sp>
        <p:nvSpPr>
          <p:cNvPr id="17" name="TextBox 17"/>
          <p:cNvSpPr txBox="1"/>
          <p:nvPr/>
        </p:nvSpPr>
        <p:spPr>
          <a:xfrm>
            <a:off x="2771443" y="6875619"/>
            <a:ext cx="505321" cy="820738"/>
          </a:xfrm>
          <a:prstGeom prst="rect">
            <a:avLst/>
          </a:prstGeom>
        </p:spPr>
        <p:txBody>
          <a:bodyPr wrap="square" lIns="0" tIns="0" rIns="0" bIns="0" rtlCol="0" anchor="t">
            <a:spAutoFit/>
          </a:bodyPr>
          <a:lstStyle/>
          <a:p>
            <a:pPr algn="ctr">
              <a:lnSpc>
                <a:spcPts val="6433"/>
              </a:lnSpc>
              <a:spcBef>
                <a:spcPct val="0"/>
              </a:spcBef>
            </a:pPr>
            <a:r>
              <a:rPr lang="en-US" sz="4595" spc="-18">
                <a:solidFill>
                  <a:srgbClr val="E50019"/>
                </a:solidFill>
                <a:latin typeface="Montserrat Bold"/>
                <a:ea typeface="Montserrat Bold"/>
                <a:cs typeface="Montserrat Bold"/>
                <a:sym typeface="Montserrat Bold"/>
              </a:rPr>
              <a:t>3.</a:t>
            </a:r>
          </a:p>
        </p:txBody>
      </p:sp>
      <p:sp>
        <p:nvSpPr>
          <p:cNvPr id="18" name="TextBox 18"/>
          <p:cNvSpPr txBox="1"/>
          <p:nvPr/>
        </p:nvSpPr>
        <p:spPr>
          <a:xfrm>
            <a:off x="9807440" y="6875619"/>
            <a:ext cx="532197" cy="820738"/>
          </a:xfrm>
          <a:prstGeom prst="rect">
            <a:avLst/>
          </a:prstGeom>
        </p:spPr>
        <p:txBody>
          <a:bodyPr wrap="square" lIns="0" tIns="0" rIns="0" bIns="0" rtlCol="0" anchor="t">
            <a:spAutoFit/>
          </a:bodyPr>
          <a:lstStyle/>
          <a:p>
            <a:pPr algn="ctr">
              <a:lnSpc>
                <a:spcPts val="6433"/>
              </a:lnSpc>
              <a:spcBef>
                <a:spcPct val="0"/>
              </a:spcBef>
            </a:pPr>
            <a:r>
              <a:rPr lang="en-US" sz="4595" spc="-18" dirty="0">
                <a:solidFill>
                  <a:srgbClr val="E50019"/>
                </a:solidFill>
                <a:latin typeface="Montserrat Bold"/>
                <a:ea typeface="Montserrat Bold"/>
                <a:cs typeface="Montserrat Bold"/>
                <a:sym typeface="Montserrat Bold"/>
              </a:rPr>
              <a:t>6.</a:t>
            </a:r>
          </a:p>
        </p:txBody>
      </p:sp>
      <p:sp>
        <p:nvSpPr>
          <p:cNvPr id="19" name="Freeform 19"/>
          <p:cNvSpPr/>
          <p:nvPr/>
        </p:nvSpPr>
        <p:spPr>
          <a:xfrm>
            <a:off x="1028700" y="1081853"/>
            <a:ext cx="1879655" cy="563207"/>
          </a:xfrm>
          <a:custGeom>
            <a:avLst/>
            <a:gdLst/>
            <a:ahLst/>
            <a:cxnLst/>
            <a:rect l="l" t="t" r="r" b="b"/>
            <a:pathLst>
              <a:path w="1879655" h="563207">
                <a:moveTo>
                  <a:pt x="0" y="0"/>
                </a:moveTo>
                <a:lnTo>
                  <a:pt x="1879655" y="0"/>
                </a:lnTo>
                <a:lnTo>
                  <a:pt x="1879655" y="563207"/>
                </a:lnTo>
                <a:lnTo>
                  <a:pt x="0" y="563207"/>
                </a:lnTo>
                <a:lnTo>
                  <a:pt x="0" y="0"/>
                </a:lnTo>
                <a:close/>
              </a:path>
            </a:pathLst>
          </a:custGeom>
          <a:blipFill>
            <a:blip r:embed="rId4"/>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264FA5D13FAB1438B43E94CC5408EE6" ma:contentTypeVersion="22" ma:contentTypeDescription="Create a new document." ma:contentTypeScope="" ma:versionID="53a9fd15d3669ae07188a6ca0cc5b1d6">
  <xsd:schema xmlns:xsd="http://www.w3.org/2001/XMLSchema" xmlns:xs="http://www.w3.org/2001/XMLSchema" xmlns:p="http://schemas.microsoft.com/office/2006/metadata/properties" xmlns:ns1="http://schemas.microsoft.com/sharepoint/v3" xmlns:ns2="a175a2d2-3b15-499c-be32-cbbd9f526b7d" xmlns:ns3="c7d9af7f-bee7-4d23-ae61-f2f5d642110b" targetNamespace="http://schemas.microsoft.com/office/2006/metadata/properties" ma:root="true" ma:fieldsID="2a08985c8f7c385579fe133bac80f9ef" ns1:_="" ns2:_="" ns3:_="">
    <xsd:import namespace="http://schemas.microsoft.com/sharepoint/v3"/>
    <xsd:import namespace="a175a2d2-3b15-499c-be32-cbbd9f526b7d"/>
    <xsd:import namespace="c7d9af7f-bee7-4d23-ae61-f2f5d642110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1:_ip_UnifiedCompliancePolicyProperties" minOccurs="0"/>
                <xsd:element ref="ns1:_ip_UnifiedCompliancePolicyUIAction" minOccurs="0"/>
                <xsd:element ref="ns2:lcf76f155ced4ddcb4097134ff3c332f" minOccurs="0"/>
                <xsd:element ref="ns3:TaxCatchAll" minOccurs="0"/>
                <xsd:element ref="ns2:MediaServiceObjectDetectorVersions" minOccurs="0"/>
                <xsd:element ref="ns2:MediaServiceSearchProperties" minOccurs="0"/>
                <xsd:element ref="ns2:NameofStaff" minOccurs="0"/>
                <xsd:element ref="ns2:Mont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175a2d2-3b15-499c-be32-cbbd9f526b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46e9919-9432-4e15-b330-9f6bf5b2809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NameofStaff" ma:index="28" nillable="true" ma:displayName="Name of Staff" ma:format="Dropdown" ma:internalName="NameofStaff">
      <xsd:simpleType>
        <xsd:restriction base="dms:Choice">
          <xsd:enumeration value="CCO - Leo"/>
          <xsd:enumeration value="CCO - Jhugs"/>
          <xsd:enumeration value="SA - Dean"/>
          <xsd:enumeration value="SA - Vrenz"/>
          <xsd:enumeration value="SA - Jo"/>
          <xsd:enumeration value="SA - Rhaine"/>
        </xsd:restriction>
      </xsd:simpleType>
    </xsd:element>
    <xsd:element name="Month" ma:index="29" nillable="true" ma:displayName="Month" ma:format="Dropdown" ma:internalName="Month">
      <xsd:simpleType>
        <xsd:restriction base="dms:Choice">
          <xsd:enumeration value="January"/>
          <xsd:enumeration value="February"/>
          <xsd:enumeration value="March"/>
          <xsd:enumeration value="April"/>
          <xsd:enumeration value="May "/>
          <xsd:enumeration value="June"/>
          <xsd:enumeration value="July"/>
          <xsd:enumeration value="August"/>
          <xsd:enumeration value="September"/>
          <xsd:enumeration value="October"/>
          <xsd:enumeration value="November"/>
          <xsd:enumeration value="Choice 12"/>
        </xsd:restriction>
      </xsd:simpleType>
    </xsd:element>
  </xsd:schema>
  <xsd:schema xmlns:xsd="http://www.w3.org/2001/XMLSchema" xmlns:xs="http://www.w3.org/2001/XMLSchema" xmlns:dms="http://schemas.microsoft.com/office/2006/documentManagement/types" xmlns:pc="http://schemas.microsoft.com/office/infopath/2007/PartnerControls" targetNamespace="c7d9af7f-bee7-4d23-ae61-f2f5d642110b"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edd97d20-4c83-4283-985b-8e0fa4d9fa40}" ma:internalName="TaxCatchAll" ma:showField="CatchAllData" ma:web="c7d9af7f-bee7-4d23-ae61-f2f5d642110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a175a2d2-3b15-499c-be32-cbbd9f526b7d">
      <Terms xmlns="http://schemas.microsoft.com/office/infopath/2007/PartnerControls"/>
    </lcf76f155ced4ddcb4097134ff3c332f>
    <NameofStaff xmlns="a175a2d2-3b15-499c-be32-cbbd9f526b7d" xsi:nil="true"/>
    <_ip_UnifiedCompliancePolicyProperties xmlns="http://schemas.microsoft.com/sharepoint/v3" xsi:nil="true"/>
    <TaxCatchAll xmlns="c7d9af7f-bee7-4d23-ae61-f2f5d642110b" xsi:nil="true"/>
    <Month xmlns="a175a2d2-3b15-499c-be32-cbbd9f526b7d" xsi:nil="true"/>
  </documentManagement>
</p:properties>
</file>

<file path=customXml/itemProps1.xml><?xml version="1.0" encoding="utf-8"?>
<ds:datastoreItem xmlns:ds="http://schemas.openxmlformats.org/officeDocument/2006/customXml" ds:itemID="{EDBCBEE4-5E8A-4CDF-A371-8DC6B160D234}"/>
</file>

<file path=customXml/itemProps2.xml><?xml version="1.0" encoding="utf-8"?>
<ds:datastoreItem xmlns:ds="http://schemas.openxmlformats.org/officeDocument/2006/customXml" ds:itemID="{DC7828B8-E3BE-439E-AF93-81B32B59E34C}"/>
</file>

<file path=customXml/itemProps3.xml><?xml version="1.0" encoding="utf-8"?>
<ds:datastoreItem xmlns:ds="http://schemas.openxmlformats.org/officeDocument/2006/customXml" ds:itemID="{36BC0197-6FBB-473C-88F1-68116B1D8FE1}"/>
</file>

<file path=docProps/app.xml><?xml version="1.0" encoding="utf-8"?>
<Properties xmlns="http://schemas.openxmlformats.org/officeDocument/2006/extended-properties" xmlns:vt="http://schemas.openxmlformats.org/officeDocument/2006/docPropsVTypes">
  <TotalTime>20</TotalTime>
  <Words>780</Words>
  <Application>Microsoft Macintosh PowerPoint</Application>
  <PresentationFormat>Custom</PresentationFormat>
  <Paragraphs>85</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Calibri</vt:lpstr>
      <vt:lpstr>Montserrat Bold</vt:lpstr>
      <vt:lpstr>Montserrat Semi-Bold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Assets for AY24-25 (PPT Template)</dc:title>
  <cp:lastModifiedBy>Jumelle Paolo B. Eraña</cp:lastModifiedBy>
  <cp:revision>3</cp:revision>
  <dcterms:created xsi:type="dcterms:W3CDTF">2006-08-16T00:00:00Z</dcterms:created>
  <dcterms:modified xsi:type="dcterms:W3CDTF">2024-08-16T05:29:10Z</dcterms:modified>
  <dc:identifier>DAGN5w-cH2A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0x0101005264FA5D13FAB1438B43E94CC5408EE6</vt:lpwstr>
  </property>
</Properties>
</file>